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arget="ppt/presentation.xml" Type="http://schemas.openxmlformats.org/officeDocument/2006/relationships/officeDocument"/></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aveSubsetFonts="1" strictFirstAndLastChars="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9144000" cy="5143500"/>
  <p:notesSz cx="6858000" cy="9144000"/>
  <p:embeddedFontLst>
    <p:embeddedFont>
      <p:font typeface="Lora"/>
      <p:regular r:id="rId32"/>
      <p:bold r:id="rId33"/>
      <p:italic r:id="rId34"/>
      <p:boldItalic r:id="rId35"/>
    </p:embeddedFont>
    <p:embeddedFont>
      <p:font typeface="IBM Plex Mono"/>
      <p:regular r:id="rId36"/>
      <p:bold r:id="rId37"/>
      <p:italic r:id="rId38"/>
      <p:boldItalic r:id="rId39"/>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d="100" n="100"/>
          <a:sy d="100" n="100"/>
        </p:scale>
        <p:origin x="0" y="0"/>
      </p:cViewPr>
      <p:guideLst>
        <p:guide orient="horz" pos="1620"/>
        <p:guide pos="2880"/>
      </p:guideLst>
    </p:cSldViewPr>
  </p:slideViewPr>
</p:viewPr>
</file>

<file path=ppt/_rels/presentation.xml.rels><?xml version="1.0" encoding="UTF-8" standalone="yes"?><Relationships xmlns="http://schemas.openxmlformats.org/package/2006/relationships"><Relationship Id="rId39" Target="fonts/IBMPlexMono-boldItalic.fntdata" Type="http://schemas.openxmlformats.org/officeDocument/2006/relationships/font"/><Relationship Id="rId38" Target="fonts/IBMPlexMono-italic.fntdata" Type="http://schemas.openxmlformats.org/officeDocument/2006/relationships/font"/><Relationship Id="rId37" Target="fonts/IBMPlexMono-bold.fntdata" Type="http://schemas.openxmlformats.org/officeDocument/2006/relationships/font"/><Relationship Id="rId36" Target="fonts/IBMPlexMono-regular.fntdata" Type="http://schemas.openxmlformats.org/officeDocument/2006/relationships/font"/><Relationship Id="rId35" Target="fonts/Lora-boldItalic.fntdata" Type="http://schemas.openxmlformats.org/officeDocument/2006/relationships/font"/><Relationship Id="rId34" Target="fonts/Lora-italic.fntdata" Type="http://schemas.openxmlformats.org/officeDocument/2006/relationships/font"/><Relationship Id="rId33" Target="fonts/Lora-bold.fntdata" Type="http://schemas.openxmlformats.org/officeDocument/2006/relationships/font"/><Relationship Id="rId32" Target="fonts/Lora-regular.fntdata" Type="http://schemas.openxmlformats.org/officeDocument/2006/relationships/font"/><Relationship Id="rId31" Target="slides/slide26.xml" Type="http://schemas.openxmlformats.org/officeDocument/2006/relationships/slide"/><Relationship Id="rId30" Target="slides/slide25.xml" Type="http://schemas.openxmlformats.org/officeDocument/2006/relationships/slide"/><Relationship Id="rId27" Target="slides/slide22.xml" Type="http://schemas.openxmlformats.org/officeDocument/2006/relationships/slide"/><Relationship Id="rId26" Target="slides/slide21.xml" Type="http://schemas.openxmlformats.org/officeDocument/2006/relationships/slide"/><Relationship Id="rId25" Target="slides/slide20.xml" Type="http://schemas.openxmlformats.org/officeDocument/2006/relationships/slide"/><Relationship Id="rId24" Target="slides/slide19.xml" Type="http://schemas.openxmlformats.org/officeDocument/2006/relationships/slide"/><Relationship Id="rId21" Target="slides/slide16.xml" Type="http://schemas.openxmlformats.org/officeDocument/2006/relationships/slide"/><Relationship Id="rId19" Target="slides/slide14.xml" Type="http://schemas.openxmlformats.org/officeDocument/2006/relationships/slide"/><Relationship Id="rId20" Target="slides/slide15.xml" Type="http://schemas.openxmlformats.org/officeDocument/2006/relationships/slide"/><Relationship Id="rId18" Target="slides/slide13.xml" Type="http://schemas.openxmlformats.org/officeDocument/2006/relationships/slide"/><Relationship Id="rId17" Target="slides/slide12.xml" Type="http://schemas.openxmlformats.org/officeDocument/2006/relationships/slide"/><Relationship Id="rId16" Target="slides/slide11.xml" Type="http://schemas.openxmlformats.org/officeDocument/2006/relationships/slide"/><Relationship Id="rId15" Target="slides/slide10.xml" Type="http://schemas.openxmlformats.org/officeDocument/2006/relationships/slide"/><Relationship Id="rId14" Target="slides/slide9.xml" Type="http://schemas.openxmlformats.org/officeDocument/2006/relationships/slide"/><Relationship Id="rId13" Target="slides/slide8.xml" Type="http://schemas.openxmlformats.org/officeDocument/2006/relationships/slide"/><Relationship Id="rId12" Target="slides/slide7.xml" Type="http://schemas.openxmlformats.org/officeDocument/2006/relationships/slide"/><Relationship Id="rId11" Target="slides/slide6.xml" Type="http://schemas.openxmlformats.org/officeDocument/2006/relationships/slide"/><Relationship Id="rId10" Target="slides/slide5.xml" Type="http://schemas.openxmlformats.org/officeDocument/2006/relationships/slide"/><Relationship Id="rId9" Target="slides/slide4.xml" Type="http://schemas.openxmlformats.org/officeDocument/2006/relationships/slide"/><Relationship Id="rId8" Target="slides/slide3.xml" Type="http://schemas.openxmlformats.org/officeDocument/2006/relationships/slide"/><Relationship Id="rId7" Target="slides/slide2.xml" Type="http://schemas.openxmlformats.org/officeDocument/2006/relationships/slide"/><Relationship Id="rId6" Target="slides/slide1.xml" Type="http://schemas.openxmlformats.org/officeDocument/2006/relationships/slide"/><Relationship Id="rId5" Target="notesMasters/notesMaster1.xml" Type="http://schemas.openxmlformats.org/officeDocument/2006/relationships/notesMaster"/><Relationship Id="rId4" Target="slideMasters/slideMaster1.xml" Type="http://schemas.openxmlformats.org/officeDocument/2006/relationships/slideMaster"/><Relationship Id="rId3" Target="presProps.xml" Type="http://schemas.openxmlformats.org/officeDocument/2006/relationships/presProps"/><Relationship Id="rId23" Target="slides/slide18.xml" Type="http://schemas.openxmlformats.org/officeDocument/2006/relationships/slide"/><Relationship Id="rId29" Target="slides/slide24.xml" Type="http://schemas.openxmlformats.org/officeDocument/2006/relationships/slide"/><Relationship Id="rId2" Target="viewProps.xml" Type="http://schemas.openxmlformats.org/officeDocument/2006/relationships/viewProps"/><Relationship Id="rId22" Target="slides/slide17.xml" Type="http://schemas.openxmlformats.org/officeDocument/2006/relationships/slide"/><Relationship Id="rId28" Target="slides/slide23.xml" Type="http://schemas.openxmlformats.org/officeDocument/2006/relationships/slide"/><Relationship Id="rId1" Target="theme/theme1.xml" Type="http://schemas.openxmlformats.org/officeDocument/2006/relationships/theme"/></Relationships>
</file>

<file path=ppt/notesMasters/_rels/notesMaster1.xml.rels><?xml version="1.0" encoding="UTF-8" standalone="yes"?><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id="4" name="Google Shape;4;n"/>
          <p:cNvSpPr txBox="1"/>
          <p:nvPr>
            <p:ph idx="1" type="body"/>
          </p:nvPr>
        </p:nvSpPr>
        <p:spPr>
          <a:xfrm>
            <a:off x="685800" y="4343400"/>
            <a:ext cx="5486400" cy="4114800"/>
          </a:xfrm>
          <a:prstGeom prst="rect">
            <a:avLst/>
          </a:prstGeom>
          <a:noFill/>
          <a:ln>
            <a:noFill/>
          </a:ln>
        </p:spPr>
        <p:txBody>
          <a:bodyPr anchor="t" anchorCtr="0" bIns="91425" lIns="91425" numCol="1"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folHlink="folHlink" hlink="hlink" tx1="dk1" tx2="lt2"/>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0.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3.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4.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5.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6.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7.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8.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9.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0.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3.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4.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5.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6.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3.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4.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5.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6.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7.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8.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9.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1b8d47be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1b8d47bed_0_115: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1b8d47be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41b8d47bed_0_178: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1dc85d9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41dc85d9ac_0_9: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41b8d47be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41b8d47bed_0_124: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1dc85d9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1dc85d9ac_0_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1b8d47be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41b8d47bed_0_135: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1dc85d9a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41dc85d9ac_0_2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1b8d47be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1b8d47bed_0_106: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1b8d47be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41b8d47bed_0_147: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1b8d47be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41b8d47bed_0_153: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3881a339a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3881a339a9_0_55: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1b8d47be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41b8d47bed_0_158: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1b8d47be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1b8d47bed_0_163: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1b8d47be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41b8d47bed_0_168: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7a2912542f4c5b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7a2912542f4c5bd_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7a2912542f4c5bd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7a2912542f4c5bd_7: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3881a339a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3881a339a9_0_77: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bcd7df5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3bcd7df53e_0_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6f371d355e294c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f371d355e294c31_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41b8d47be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41b8d47bed_0_8: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1b8d47be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1b8d47bed_0_22: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1b8d47be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41b8d47bed_0_38: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1b8d47be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41b8d47bed_0_68: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1b8d47be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1b8d47bed_0_53: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1b8d47be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1b8d47bed_0_78: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b" anchorCtr="0" bIns="91425" lIns="91425" numCol="1" rIns="91425" spcFirstLastPara="1" tIns="91425" wrap="square">
            <a:normAutofit/>
          </a:bodyPr>
          <a:lstStyle>
            <a:lvl1pPr algn="ctr" lvl="0">
              <a:spcBef>
                <a:spcPts val="0"/>
              </a:spcBef>
              <a:spcAft>
                <a:spcPts val="0"/>
              </a:spcAft>
              <a:buSzPts val="5200"/>
              <a:buNone/>
              <a:defRPr sz="5200"/>
            </a:lvl1pPr>
            <a:lvl2pPr algn="ctr" lvl="1">
              <a:spcBef>
                <a:spcPts val="0"/>
              </a:spcBef>
              <a:spcAft>
                <a:spcPts val="0"/>
              </a:spcAft>
              <a:buSzPts val="5200"/>
              <a:buNone/>
              <a:defRPr sz="5200"/>
            </a:lvl2pPr>
            <a:lvl3pPr algn="ctr" lvl="2">
              <a:spcBef>
                <a:spcPts val="0"/>
              </a:spcBef>
              <a:spcAft>
                <a:spcPts val="0"/>
              </a:spcAft>
              <a:buSzPts val="5200"/>
              <a:buNone/>
              <a:defRPr sz="5200"/>
            </a:lvl3pPr>
            <a:lvl4pPr algn="ctr" lvl="3">
              <a:spcBef>
                <a:spcPts val="0"/>
              </a:spcBef>
              <a:spcAft>
                <a:spcPts val="0"/>
              </a:spcAft>
              <a:buSzPts val="5200"/>
              <a:buNone/>
              <a:defRPr sz="5200"/>
            </a:lvl4pPr>
            <a:lvl5pPr algn="ctr" lvl="4">
              <a:spcBef>
                <a:spcPts val="0"/>
              </a:spcBef>
              <a:spcAft>
                <a:spcPts val="0"/>
              </a:spcAft>
              <a:buSzPts val="5200"/>
              <a:buNone/>
              <a:defRPr sz="5200"/>
            </a:lvl5pPr>
            <a:lvl6pPr algn="ctr" lvl="5">
              <a:spcBef>
                <a:spcPts val="0"/>
              </a:spcBef>
              <a:spcAft>
                <a:spcPts val="0"/>
              </a:spcAft>
              <a:buSzPts val="5200"/>
              <a:buNone/>
              <a:defRPr sz="5200"/>
            </a:lvl6pPr>
            <a:lvl7pPr algn="ctr" lvl="6">
              <a:spcBef>
                <a:spcPts val="0"/>
              </a:spcBef>
              <a:spcAft>
                <a:spcPts val="0"/>
              </a:spcAft>
              <a:buSzPts val="5200"/>
              <a:buNone/>
              <a:defRPr sz="5200"/>
            </a:lvl7pPr>
            <a:lvl8pPr algn="ctr" lvl="7">
              <a:spcBef>
                <a:spcPts val="0"/>
              </a:spcBef>
              <a:spcAft>
                <a:spcPts val="0"/>
              </a:spcAft>
              <a:buSzPts val="5200"/>
              <a:buNone/>
              <a:defRPr sz="5200"/>
            </a:lvl8pPr>
            <a:lvl9pPr algn="ctr" lvl="8">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t" anchorCtr="0" bIns="91425" lIns="91425" numCol="1" rIns="91425" spcFirstLastPara="1" tIns="91425" wrap="square">
            <a:normAutofit/>
          </a:bodyPr>
          <a:lstStyle>
            <a:lvl1pPr algn="ctr" lvl="0">
              <a:lnSpc>
                <a:spcPct val="100000"/>
              </a:lnSpc>
              <a:spcBef>
                <a:spcPts val="0"/>
              </a:spcBef>
              <a:spcAft>
                <a:spcPts val="0"/>
              </a:spcAft>
              <a:buSzPts val="2800"/>
              <a:buNone/>
              <a:defRPr sz="2800"/>
            </a:lvl1pPr>
            <a:lvl2pPr algn="ctr" lvl="1">
              <a:lnSpc>
                <a:spcPct val="100000"/>
              </a:lnSpc>
              <a:spcBef>
                <a:spcPts val="0"/>
              </a:spcBef>
              <a:spcAft>
                <a:spcPts val="0"/>
              </a:spcAft>
              <a:buSzPts val="2800"/>
              <a:buNone/>
              <a:defRPr sz="2800"/>
            </a:lvl2pPr>
            <a:lvl3pPr algn="ctr" lvl="2">
              <a:lnSpc>
                <a:spcPct val="100000"/>
              </a:lnSpc>
              <a:spcBef>
                <a:spcPts val="0"/>
              </a:spcBef>
              <a:spcAft>
                <a:spcPts val="0"/>
              </a:spcAft>
              <a:buSzPts val="2800"/>
              <a:buNone/>
              <a:defRPr sz="2800"/>
            </a:lvl3pPr>
            <a:lvl4pPr algn="ctr" lvl="3">
              <a:lnSpc>
                <a:spcPct val="100000"/>
              </a:lnSpc>
              <a:spcBef>
                <a:spcPts val="0"/>
              </a:spcBef>
              <a:spcAft>
                <a:spcPts val="0"/>
              </a:spcAft>
              <a:buSzPts val="2800"/>
              <a:buNone/>
              <a:defRPr sz="2800"/>
            </a:lvl4pPr>
            <a:lvl5pPr algn="ctr" lvl="4">
              <a:lnSpc>
                <a:spcPct val="100000"/>
              </a:lnSpc>
              <a:spcBef>
                <a:spcPts val="0"/>
              </a:spcBef>
              <a:spcAft>
                <a:spcPts val="0"/>
              </a:spcAft>
              <a:buSzPts val="2800"/>
              <a:buNone/>
              <a:defRPr sz="2800"/>
            </a:lvl5pPr>
            <a:lvl6pPr algn="ctr" lvl="5">
              <a:lnSpc>
                <a:spcPct val="100000"/>
              </a:lnSpc>
              <a:spcBef>
                <a:spcPts val="0"/>
              </a:spcBef>
              <a:spcAft>
                <a:spcPts val="0"/>
              </a:spcAft>
              <a:buSzPts val="2800"/>
              <a:buNone/>
              <a:defRPr sz="2800"/>
            </a:lvl6pPr>
            <a:lvl7pPr algn="ctr" lvl="6">
              <a:lnSpc>
                <a:spcPct val="100000"/>
              </a:lnSpc>
              <a:spcBef>
                <a:spcPts val="0"/>
              </a:spcBef>
              <a:spcAft>
                <a:spcPts val="0"/>
              </a:spcAft>
              <a:buSzPts val="2800"/>
              <a:buNone/>
              <a:defRPr sz="2800"/>
            </a:lvl7pPr>
            <a:lvl8pPr algn="ctr" lvl="7">
              <a:lnSpc>
                <a:spcPct val="100000"/>
              </a:lnSpc>
              <a:spcBef>
                <a:spcPts val="0"/>
              </a:spcBef>
              <a:spcAft>
                <a:spcPts val="0"/>
              </a:spcAft>
              <a:buSzPts val="2800"/>
              <a:buNone/>
              <a:defRPr sz="2800"/>
            </a:lvl8pPr>
            <a:lvl9pPr algn="ctr" lvl="8">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b" anchorCtr="0" bIns="91425" lIns="91425" numCol="1" rIns="91425" spcFirstLastPara="1" tIns="91425" wrap="square">
            <a:normAutofit/>
          </a:bodyPr>
          <a:lstStyle>
            <a:lvl1pPr algn="ctr" lvl="0">
              <a:spcBef>
                <a:spcPts val="0"/>
              </a:spcBef>
              <a:spcAft>
                <a:spcPts val="0"/>
              </a:spcAft>
              <a:buSzPts val="12000"/>
              <a:buNone/>
              <a:defRPr sz="12000"/>
            </a:lvl1pPr>
            <a:lvl2pPr algn="ctr" lvl="1">
              <a:spcBef>
                <a:spcPts val="0"/>
              </a:spcBef>
              <a:spcAft>
                <a:spcPts val="0"/>
              </a:spcAft>
              <a:buSzPts val="12000"/>
              <a:buNone/>
              <a:defRPr sz="12000"/>
            </a:lvl2pPr>
            <a:lvl3pPr algn="ctr" lvl="2">
              <a:spcBef>
                <a:spcPts val="0"/>
              </a:spcBef>
              <a:spcAft>
                <a:spcPts val="0"/>
              </a:spcAft>
              <a:buSzPts val="12000"/>
              <a:buNone/>
              <a:defRPr sz="12000"/>
            </a:lvl3pPr>
            <a:lvl4pPr algn="ctr" lvl="3">
              <a:spcBef>
                <a:spcPts val="0"/>
              </a:spcBef>
              <a:spcAft>
                <a:spcPts val="0"/>
              </a:spcAft>
              <a:buSzPts val="12000"/>
              <a:buNone/>
              <a:defRPr sz="12000"/>
            </a:lvl4pPr>
            <a:lvl5pPr algn="ctr" lvl="4">
              <a:spcBef>
                <a:spcPts val="0"/>
              </a:spcBef>
              <a:spcAft>
                <a:spcPts val="0"/>
              </a:spcAft>
              <a:buSzPts val="12000"/>
              <a:buNone/>
              <a:defRPr sz="12000"/>
            </a:lvl5pPr>
            <a:lvl6pPr algn="ctr" lvl="5">
              <a:spcBef>
                <a:spcPts val="0"/>
              </a:spcBef>
              <a:spcAft>
                <a:spcPts val="0"/>
              </a:spcAft>
              <a:buSzPts val="12000"/>
              <a:buNone/>
              <a:defRPr sz="12000"/>
            </a:lvl6pPr>
            <a:lvl7pPr algn="ctr" lvl="6">
              <a:spcBef>
                <a:spcPts val="0"/>
              </a:spcBef>
              <a:spcAft>
                <a:spcPts val="0"/>
              </a:spcAft>
              <a:buSzPts val="12000"/>
              <a:buNone/>
              <a:defRPr sz="12000"/>
            </a:lvl7pPr>
            <a:lvl8pPr algn="ctr" lvl="7">
              <a:spcBef>
                <a:spcPts val="0"/>
              </a:spcBef>
              <a:spcAft>
                <a:spcPts val="0"/>
              </a:spcAft>
              <a:buSzPts val="12000"/>
              <a:buNone/>
              <a:defRPr sz="12000"/>
            </a:lvl8pPr>
            <a:lvl9pPr algn="ctr" lvl="8">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t" anchorCtr="0" bIns="91425" lIns="91425" numCol="1" rIns="91425" spcFirstLastPara="1" tIns="91425" wrap="square">
            <a:normAutofit/>
          </a:bodyPr>
          <a:lstStyle>
            <a:lvl1pPr algn="ctr" indent="-342900" lvl="0" marL="457200">
              <a:spcBef>
                <a:spcPts val="0"/>
              </a:spcBef>
              <a:spcAft>
                <a:spcPts val="0"/>
              </a:spcAft>
              <a:buSzPts val="1800"/>
              <a:buChar char="●"/>
              <a:defRPr/>
            </a:lvl1pPr>
            <a:lvl2pPr algn="ctr" indent="-317500" lvl="1" marL="914400">
              <a:spcBef>
                <a:spcPts val="0"/>
              </a:spcBef>
              <a:spcAft>
                <a:spcPts val="0"/>
              </a:spcAft>
              <a:buSzPts val="1400"/>
              <a:buChar char="○"/>
              <a:defRPr/>
            </a:lvl2pPr>
            <a:lvl3pPr algn="ctr" indent="-317500" lvl="2" marL="1371600">
              <a:spcBef>
                <a:spcPts val="0"/>
              </a:spcBef>
              <a:spcAft>
                <a:spcPts val="0"/>
              </a:spcAft>
              <a:buSzPts val="1400"/>
              <a:buChar char="■"/>
              <a:defRPr/>
            </a:lvl3pPr>
            <a:lvl4pPr algn="ctr" indent="-317500" lvl="3" marL="1828800">
              <a:spcBef>
                <a:spcPts val="0"/>
              </a:spcBef>
              <a:spcAft>
                <a:spcPts val="0"/>
              </a:spcAft>
              <a:buSzPts val="1400"/>
              <a:buChar char="●"/>
              <a:defRPr/>
            </a:lvl4pPr>
            <a:lvl5pPr algn="ctr" indent="-317500" lvl="4" marL="2286000">
              <a:spcBef>
                <a:spcPts val="0"/>
              </a:spcBef>
              <a:spcAft>
                <a:spcPts val="0"/>
              </a:spcAft>
              <a:buSzPts val="1400"/>
              <a:buChar char="○"/>
              <a:defRPr/>
            </a:lvl5pPr>
            <a:lvl6pPr algn="ctr" indent="-317500" lvl="5" marL="2743200">
              <a:spcBef>
                <a:spcPts val="0"/>
              </a:spcBef>
              <a:spcAft>
                <a:spcPts val="0"/>
              </a:spcAft>
              <a:buSzPts val="1400"/>
              <a:buChar char="■"/>
              <a:defRPr/>
            </a:lvl6pPr>
            <a:lvl7pPr algn="ctr" indent="-317500" lvl="6" marL="3200400">
              <a:spcBef>
                <a:spcPts val="0"/>
              </a:spcBef>
              <a:spcAft>
                <a:spcPts val="0"/>
              </a:spcAft>
              <a:buSzPts val="1400"/>
              <a:buChar char="●"/>
              <a:defRPr/>
            </a:lvl7pPr>
            <a:lvl8pPr algn="ctr" indent="-317500" lvl="7" marL="3657600">
              <a:spcBef>
                <a:spcPts val="0"/>
              </a:spcBef>
              <a:spcAft>
                <a:spcPts val="0"/>
              </a:spcAft>
              <a:buSzPts val="1400"/>
              <a:buChar char="○"/>
              <a:defRPr/>
            </a:lvl8pPr>
            <a:lvl9pPr algn="ctr" indent="-317500" lvl="8" marL="4114800">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 anchorCtr="0" bIns="91425" lIns="91425" numCol="1" rIns="91425" spcFirstLastPara="1" tIns="91425" wrap="square">
            <a:normAutofit/>
          </a:bodyPr>
          <a:lstStyle>
            <a:lvl1pPr algn="ctr" lvl="0">
              <a:spcBef>
                <a:spcPts val="0"/>
              </a:spcBef>
              <a:spcAft>
                <a:spcPts val="0"/>
              </a:spcAft>
              <a:buSzPts val="3600"/>
              <a:buNone/>
              <a:defRPr sz="3600"/>
            </a:lvl1pPr>
            <a:lvl2pPr algn="ctr" lvl="1">
              <a:spcBef>
                <a:spcPts val="0"/>
              </a:spcBef>
              <a:spcAft>
                <a:spcPts val="0"/>
              </a:spcAft>
              <a:buSzPts val="3600"/>
              <a:buNone/>
              <a:defRPr sz="3600"/>
            </a:lvl2pPr>
            <a:lvl3pPr algn="ctr" lvl="2">
              <a:spcBef>
                <a:spcPts val="0"/>
              </a:spcBef>
              <a:spcAft>
                <a:spcPts val="0"/>
              </a:spcAft>
              <a:buSzPts val="3600"/>
              <a:buNone/>
              <a:defRPr sz="3600"/>
            </a:lvl3pPr>
            <a:lvl4pPr algn="ctr" lvl="3">
              <a:spcBef>
                <a:spcPts val="0"/>
              </a:spcBef>
              <a:spcAft>
                <a:spcPts val="0"/>
              </a:spcAft>
              <a:buSzPts val="3600"/>
              <a:buNone/>
              <a:defRPr sz="3600"/>
            </a:lvl4pPr>
            <a:lvl5pPr algn="ctr" lvl="4">
              <a:spcBef>
                <a:spcPts val="0"/>
              </a:spcBef>
              <a:spcAft>
                <a:spcPts val="0"/>
              </a:spcAft>
              <a:buSzPts val="3600"/>
              <a:buNone/>
              <a:defRPr sz="3600"/>
            </a:lvl5pPr>
            <a:lvl6pPr algn="ctr" lvl="5">
              <a:spcBef>
                <a:spcPts val="0"/>
              </a:spcBef>
              <a:spcAft>
                <a:spcPts val="0"/>
              </a:spcAft>
              <a:buSzPts val="3600"/>
              <a:buNone/>
              <a:defRPr sz="3600"/>
            </a:lvl6pPr>
            <a:lvl7pPr algn="ctr" lvl="6">
              <a:spcBef>
                <a:spcPts val="0"/>
              </a:spcBef>
              <a:spcAft>
                <a:spcPts val="0"/>
              </a:spcAft>
              <a:buSzPts val="3600"/>
              <a:buNone/>
              <a:defRPr sz="3600"/>
            </a:lvl7pPr>
            <a:lvl8pPr algn="ctr" lvl="7">
              <a:spcBef>
                <a:spcPts val="0"/>
              </a:spcBef>
              <a:spcAft>
                <a:spcPts val="0"/>
              </a:spcAft>
              <a:buSzPts val="3600"/>
              <a:buNone/>
              <a:defRPr sz="3600"/>
            </a:lvl8pPr>
            <a:lvl9pPr algn="ctr" lvl="8">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t" anchorCtr="0" bIns="91425" lIns="91425" numCol="1" rIns="91425" spcFirstLastPara="1" tIns="91425" wrap="square">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t" anchorCtr="0" bIns="91425" lIns="91425" numCol="1" rIns="91425" spcFirstLastPara="1" tIns="91425" wrap="square">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t" anchorCtr="0" bIns="91425" lIns="91425" numCol="1" rIns="91425" spcFirstLastPara="1" tIns="91425" wrap="square">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t" anchorCtr="0" bIns="91425" lIns="91425" numCol="1"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t" anchorCtr="0" bIns="91425" lIns="91425" numCol="1"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t" anchorCtr="0" bIns="91425" lIns="91425" numCol="1" rIns="91425" spcFirstLastPara="1" tIns="91425" wrap="square">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b" anchorCtr="0" bIns="91425" lIns="91425" numCol="1" rIns="91425" spcFirstLastPara="1" tIns="91425" wrap="square">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t" anchorCtr="0" bIns="91425" lIns="91425" numCol="1" rIns="91425" spcFirstLastPara="1" tIns="91425" wrap="square">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 anchorCtr="0" bIns="91425" lIns="91425" numCol="1" rIns="91425" spcFirstLastPara="1" tIns="91425" wrap="square">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b" anchorCtr="0" bIns="91425" lIns="91425" numCol="1" rIns="91425" spcFirstLastPara="1" tIns="91425" wrap="square">
            <a:normAutofit/>
          </a:bodyPr>
          <a:lstStyle>
            <a:lvl1pPr algn="ctr" lvl="0">
              <a:spcBef>
                <a:spcPts val="0"/>
              </a:spcBef>
              <a:spcAft>
                <a:spcPts val="0"/>
              </a:spcAft>
              <a:buSzPts val="4200"/>
              <a:buNone/>
              <a:defRPr sz="4200"/>
            </a:lvl1pPr>
            <a:lvl2pPr algn="ctr" lvl="1">
              <a:spcBef>
                <a:spcPts val="0"/>
              </a:spcBef>
              <a:spcAft>
                <a:spcPts val="0"/>
              </a:spcAft>
              <a:buSzPts val="4200"/>
              <a:buNone/>
              <a:defRPr sz="4200"/>
            </a:lvl2pPr>
            <a:lvl3pPr algn="ctr" lvl="2">
              <a:spcBef>
                <a:spcPts val="0"/>
              </a:spcBef>
              <a:spcAft>
                <a:spcPts val="0"/>
              </a:spcAft>
              <a:buSzPts val="4200"/>
              <a:buNone/>
              <a:defRPr sz="4200"/>
            </a:lvl3pPr>
            <a:lvl4pPr algn="ctr" lvl="3">
              <a:spcBef>
                <a:spcPts val="0"/>
              </a:spcBef>
              <a:spcAft>
                <a:spcPts val="0"/>
              </a:spcAft>
              <a:buSzPts val="4200"/>
              <a:buNone/>
              <a:defRPr sz="4200"/>
            </a:lvl4pPr>
            <a:lvl5pPr algn="ctr" lvl="4">
              <a:spcBef>
                <a:spcPts val="0"/>
              </a:spcBef>
              <a:spcAft>
                <a:spcPts val="0"/>
              </a:spcAft>
              <a:buSzPts val="4200"/>
              <a:buNone/>
              <a:defRPr sz="4200"/>
            </a:lvl5pPr>
            <a:lvl6pPr algn="ctr" lvl="5">
              <a:spcBef>
                <a:spcPts val="0"/>
              </a:spcBef>
              <a:spcAft>
                <a:spcPts val="0"/>
              </a:spcAft>
              <a:buSzPts val="4200"/>
              <a:buNone/>
              <a:defRPr sz="4200"/>
            </a:lvl6pPr>
            <a:lvl7pPr algn="ctr" lvl="6">
              <a:spcBef>
                <a:spcPts val="0"/>
              </a:spcBef>
              <a:spcAft>
                <a:spcPts val="0"/>
              </a:spcAft>
              <a:buSzPts val="4200"/>
              <a:buNone/>
              <a:defRPr sz="4200"/>
            </a:lvl7pPr>
            <a:lvl8pPr algn="ctr" lvl="7">
              <a:spcBef>
                <a:spcPts val="0"/>
              </a:spcBef>
              <a:spcAft>
                <a:spcPts val="0"/>
              </a:spcAft>
              <a:buSzPts val="4200"/>
              <a:buNone/>
              <a:defRPr sz="4200"/>
            </a:lvl8pPr>
            <a:lvl9pPr algn="ctr" lvl="8">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t" anchorCtr="0" bIns="91425" lIns="91425" numCol="1" rIns="91425" spcFirstLastPara="1" tIns="91425" wrap="square">
            <a:norm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 anchorCtr="0" bIns="91425" lIns="91425" numCol="1" rIns="91425" spcFirstLastPara="1" tIns="91425" wrap="square">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 anchorCtr="0" bIns="91425" lIns="91425" numCol="1" rIns="91425" spcFirstLastPara="1" tIns="91425" wrap="square">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2" Target="../slideLayouts/slideLayout11.xml" Type="http://schemas.openxmlformats.org/officeDocument/2006/relationships/slideLayout"/><Relationship Id="rId11" Target="../slideLayouts/slideLayout10.xml" Type="http://schemas.openxmlformats.org/officeDocument/2006/relationships/slideLayout"/><Relationship Id="rId9" Target="../slideLayouts/slideLayout8.xml" Type="http://schemas.openxmlformats.org/officeDocument/2006/relationships/slideLayout"/><Relationship Id="rId10" Target="../slideLayouts/slideLayout9.xml" Type="http://schemas.openxmlformats.org/officeDocument/2006/relationships/slideLayout"/><Relationship Id="rId8" Target="../slideLayouts/slideLayout7.xml" Type="http://schemas.openxmlformats.org/officeDocument/2006/relationships/slideLayout"/><Relationship Id="rId7" Target="../slideLayouts/slideLayout6.xml" Type="http://schemas.openxmlformats.org/officeDocument/2006/relationships/slideLayout"/><Relationship Id="rId6" Target="../slideLayouts/slideLayout5.xml" Type="http://schemas.openxmlformats.org/officeDocument/2006/relationships/slideLayout"/><Relationship Id="rId5" Target="../slideLayouts/slideLayout4.xml" Type="http://schemas.openxmlformats.org/officeDocument/2006/relationships/slideLayout"/><Relationship Id="rId4" Target="../slideLayouts/slideLayout3.xml" Type="http://schemas.openxmlformats.org/officeDocument/2006/relationships/slideLayout"/><Relationship Id="rId3" Target="../slideLayouts/slideLayout2.xml" Type="http://schemas.openxmlformats.org/officeDocument/2006/relationships/slideLayout"/><Relationship Id="rId2" Target="../slideLayouts/slideLayout1.xml" Type="http://schemas.openxmlformats.org/officeDocument/2006/relationships/slideLayout"/><Relationship Id="rId1"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t" anchorCtr="0" bIns="91425" lIns="91425" numCol="1" rIns="91425" spcFirstLastPara="1" tIns="91425" wrap="square">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t" anchorCtr="0" bIns="91425" lIns="91425" numCol="1" rIns="91425" spcFirstLastPara="1" tIns="91425" wrap="square">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 anchorCtr="0" bIns="91425" lIns="91425" numCol="1" rIns="91425" spcFirstLastPara="1" tIns="91425" wrap="square">
            <a:normAutofit/>
          </a:bodyPr>
          <a:lstStyle>
            <a:lvl1pPr algn="r" lvl="0">
              <a:buNone/>
              <a:defRPr sz="1000">
                <a:solidFill>
                  <a:schemeClr val="dk2"/>
                </a:solidFill>
              </a:defRPr>
            </a:lvl1pPr>
            <a:lvl2pPr algn="r" lvl="1">
              <a:buNone/>
              <a:defRPr sz="1000">
                <a:solidFill>
                  <a:schemeClr val="dk2"/>
                </a:solidFill>
              </a:defRPr>
            </a:lvl2pPr>
            <a:lvl3pPr algn="r" lvl="2">
              <a:buNone/>
              <a:defRPr sz="1000">
                <a:solidFill>
                  <a:schemeClr val="dk2"/>
                </a:solidFill>
              </a:defRPr>
            </a:lvl3pPr>
            <a:lvl4pPr algn="r" lvl="3">
              <a:buNone/>
              <a:defRPr sz="1000">
                <a:solidFill>
                  <a:schemeClr val="dk2"/>
                </a:solidFill>
              </a:defRPr>
            </a:lvl4pPr>
            <a:lvl5pPr algn="r" lvl="4">
              <a:buNone/>
              <a:defRPr sz="1000">
                <a:solidFill>
                  <a:schemeClr val="dk2"/>
                </a:solidFill>
              </a:defRPr>
            </a:lvl5pPr>
            <a:lvl6pPr algn="r" lvl="5">
              <a:buNone/>
              <a:defRPr sz="1000">
                <a:solidFill>
                  <a:schemeClr val="dk2"/>
                </a:solidFill>
              </a:defRPr>
            </a:lvl6pPr>
            <a:lvl7pPr algn="r" lvl="6">
              <a:buNone/>
              <a:defRPr sz="1000">
                <a:solidFill>
                  <a:schemeClr val="dk2"/>
                </a:solidFill>
              </a:defRPr>
            </a:lvl7pPr>
            <a:lvl8pPr algn="r" lvl="7">
              <a:buNone/>
              <a:defRPr sz="1000">
                <a:solidFill>
                  <a:schemeClr val="dk2"/>
                </a:solidFill>
              </a:defRPr>
            </a:lvl8pPr>
            <a:lvl9pPr algn="r" lvl="8">
              <a:buNone/>
              <a:defRPr sz="1000">
                <a:solidFill>
                  <a:schemeClr val="dk2"/>
                </a:solidFill>
              </a:defRPr>
            </a:lvl9pPr>
          </a:lstStyle>
          <a:p>
            <a:pPr algn="r" indent="0" lvl="0" marL="0" rtl="0">
              <a:spcBef>
                <a:spcPts val="0"/>
              </a:spcBef>
              <a:spcAft>
                <a:spcPts val="0"/>
              </a:spcAft>
              <a:buNone/>
            </a:pPr>
            <a:fld id="{00000000-1234-1234-1234-123412341234}" type="slidenum">
              <a:rPr altLang="en" lang="en"/>
              <a:t>‹#›</a:t>
            </a:fld>
            <a:endParaRPr/>
          </a:p>
        </p:txBody>
      </p:sp>
    </p:spTree>
  </p:cSld>
  <p:clrMap accent1="accent1" accent2="accent2" accent3="accent3" accent4="accent4" accent5="accent5" accent6="accent6" bg1="lt1" bg2="dk2" folHlink="folHlink" hlink="hlink" tx1="dk1" tx2="lt2"/>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arget="../media/image1.png" Type="http://schemas.openxmlformats.org/officeDocument/2006/relationships/image"/><Relationship Id="rId2" Target="../notesSlides/notesSlide1.xml" Type="http://schemas.openxmlformats.org/officeDocument/2006/relationships/notesSlide"/><Relationship Id="rId1" Target="../slideLayouts/slideLayout1.xml" Type="http://schemas.openxmlformats.org/officeDocument/2006/relationships/slideLayout"/></Relationships>
</file>

<file path=ppt/slides/_rels/slide10.xml.rels><?xml version="1.0" encoding="UTF-8" standalone="yes"?><Relationships xmlns="http://schemas.openxmlformats.org/package/2006/relationships"><Relationship Id="rId3" Target="../media/image20.png" Type="http://schemas.openxmlformats.org/officeDocument/2006/relationships/image"/><Relationship Id="rId2" Target="../notesSlides/notesSlide10.xml" Type="http://schemas.openxmlformats.org/officeDocument/2006/relationships/notesSlide"/><Relationship Id="rId1" Target="../slideLayouts/slideLayout1.xml" Type="http://schemas.openxmlformats.org/officeDocument/2006/relationships/slideLayout"/></Relationships>
</file>

<file path=ppt/slides/_rels/slide11.xml.rels><?xml version="1.0" encoding="UTF-8" standalone="yes"?><Relationships xmlns="http://schemas.openxmlformats.org/package/2006/relationships"><Relationship Id="rId5" Target="../media/image5.png" Type="http://schemas.openxmlformats.org/officeDocument/2006/relationships/image"/><Relationship Id="rId4" Target="../media/image9.png" Type="http://schemas.openxmlformats.org/officeDocument/2006/relationships/image"/><Relationship Id="rId3" Target="../media/image19.png" Type="http://schemas.openxmlformats.org/officeDocument/2006/relationships/image"/><Relationship Id="rId2" Target="../notesSlides/notesSlide11.xml" Type="http://schemas.openxmlformats.org/officeDocument/2006/relationships/notesSlide"/><Relationship Id="rId1" Target="../slideLayouts/slideLayout1.xml" Type="http://schemas.openxmlformats.org/officeDocument/2006/relationships/slideLayout"/></Relationships>
</file>

<file path=ppt/slides/_rels/slide12.xml.rels><?xml version="1.0" encoding="UTF-8" standalone="yes"?><Relationships xmlns="http://schemas.openxmlformats.org/package/2006/relationships"><Relationship Id="rId4" Target="../media/image8.png" Type="http://schemas.openxmlformats.org/officeDocument/2006/relationships/image"/><Relationship Id="rId3" Target="../media/image19.png" Type="http://schemas.openxmlformats.org/officeDocument/2006/relationships/image"/><Relationship Id="rId2" Target="../notesSlides/notesSlide12.xml" Type="http://schemas.openxmlformats.org/officeDocument/2006/relationships/notesSlide"/><Relationship Id="rId1" Target="../slideLayouts/slideLayout1.xml" Type="http://schemas.openxmlformats.org/officeDocument/2006/relationships/slideLayout"/></Relationships>
</file>

<file path=ppt/slides/_rels/slide13.xml.rels><?xml version="1.0" encoding="UTF-8" standalone="yes"?><Relationships xmlns="http://schemas.openxmlformats.org/package/2006/relationships"><Relationship Id="rId3" Target="../media/image16.png" Type="http://schemas.openxmlformats.org/officeDocument/2006/relationships/image"/><Relationship Id="rId2" Target="../notesSlides/notesSlide13.xml" Type="http://schemas.openxmlformats.org/officeDocument/2006/relationships/notesSlide"/><Relationship Id="rId1" Target="../slideLayouts/slideLayout1.xml" Type="http://schemas.openxmlformats.org/officeDocument/2006/relationships/slideLayout"/></Relationships>
</file>

<file path=ppt/slides/_rels/slide14.xml.rels><?xml version="1.0" encoding="UTF-8" standalone="yes"?><Relationships xmlns="http://schemas.openxmlformats.org/package/2006/relationships"><Relationship Id="rId4" Target="../media/image12.gif" Type="http://schemas.openxmlformats.org/officeDocument/2006/relationships/image"/><Relationship Id="rId3" Target="../media/image15.png" Type="http://schemas.openxmlformats.org/officeDocument/2006/relationships/image"/><Relationship Id="rId2" Target="../notesSlides/notesSlide14.xml" Type="http://schemas.openxmlformats.org/officeDocument/2006/relationships/notesSlide"/><Relationship Id="rId1" Target="../slideLayouts/slideLayout1.xml" Type="http://schemas.openxmlformats.org/officeDocument/2006/relationships/slideLayout"/></Relationships>
</file>

<file path=ppt/slides/_rels/slide15.xml.rels><?xml version="1.0" encoding="UTF-8" standalone="yes"?><Relationships xmlns="http://schemas.openxmlformats.org/package/2006/relationships"><Relationship Id="rId3" Target="../media/image18.png" Type="http://schemas.openxmlformats.org/officeDocument/2006/relationships/image"/><Relationship Id="rId2" Target="../notesSlides/notesSlide15.xml" Type="http://schemas.openxmlformats.org/officeDocument/2006/relationships/notesSlide"/><Relationship Id="rId1" Target="../slideLayouts/slideLayout1.xml" Type="http://schemas.openxmlformats.org/officeDocument/2006/relationships/slideLayout"/></Relationships>
</file>

<file path=ppt/slides/_rels/slide16.xml.rels><?xml version="1.0" encoding="UTF-8" standalone="yes"?><Relationships xmlns="http://schemas.openxmlformats.org/package/2006/relationships"><Relationship Id="rId4" Target="../media/image14.gif" Type="http://schemas.openxmlformats.org/officeDocument/2006/relationships/image"/><Relationship Id="rId3" Target="../media/image17.png" Type="http://schemas.openxmlformats.org/officeDocument/2006/relationships/image"/><Relationship Id="rId2" Target="../notesSlides/notesSlide16.xml" Type="http://schemas.openxmlformats.org/officeDocument/2006/relationships/notesSlide"/><Relationship Id="rId1" Target="../slideLayouts/slideLayout1.xml" Type="http://schemas.openxmlformats.org/officeDocument/2006/relationships/slideLayout"/></Relationships>
</file>

<file path=ppt/slides/_rels/slide17.xml.rels><?xml version="1.0" encoding="UTF-8" standalone="yes"?><Relationships xmlns="http://schemas.openxmlformats.org/package/2006/relationships"><Relationship Id="rId2" Target="../notesSlides/notesSlide17.xml" Type="http://schemas.openxmlformats.org/officeDocument/2006/relationships/notesSlide"/><Relationship Id="rId1" Target="../slideLayouts/slideLayout1.xml" Type="http://schemas.openxmlformats.org/officeDocument/2006/relationships/slideLayout"/></Relationships>
</file>

<file path=ppt/slides/_rels/slide18.xml.rels><?xml version="1.0" encoding="UTF-8" standalone="yes"?><Relationships xmlns="http://schemas.openxmlformats.org/package/2006/relationships"><Relationship Id="rId3" Target="../media/image11.png" Type="http://schemas.openxmlformats.org/officeDocument/2006/relationships/image"/><Relationship Id="rId2" Target="../notesSlides/notesSlide18.xml" Type="http://schemas.openxmlformats.org/officeDocument/2006/relationships/notesSlide"/><Relationship Id="rId1" Target="../slideLayouts/slideLayout1.xml" Type="http://schemas.openxmlformats.org/officeDocument/2006/relationships/slideLayout"/></Relationships>
</file>

<file path=ppt/slides/_rels/slide19.xml.rels><?xml version="1.0" encoding="UTF-8" standalone="yes"?><Relationships xmlns="http://schemas.openxmlformats.org/package/2006/relationships"><Relationship Id="rId4" Target="../media/image3.png" Type="http://schemas.openxmlformats.org/officeDocument/2006/relationships/image"/><Relationship Id="rId3" Target="../media/image11.png" Type="http://schemas.openxmlformats.org/officeDocument/2006/relationships/image"/><Relationship Id="rId2" Target="../notesSlides/notesSlide19.xml" Type="http://schemas.openxmlformats.org/officeDocument/2006/relationships/notesSlide"/><Relationship Id="rId1" Target="../slideLayouts/slideLayout1.xml" Type="http://schemas.openxmlformats.org/officeDocument/2006/relationships/slideLayout"/></Relationships>
</file>

<file path=ppt/slides/_rels/slide2.xml.rels><?xml version="1.0" encoding="UTF-8" standalone="yes"?><Relationships xmlns="http://schemas.openxmlformats.org/package/2006/relationships"><Relationship Id="rId2" Target="../notesSlides/notesSlide2.xml" Type="http://schemas.openxmlformats.org/officeDocument/2006/relationships/notesSlide"/><Relationship Id="rId1" Target="../slideLayouts/slideLayout1.xml" Type="http://schemas.openxmlformats.org/officeDocument/2006/relationships/slideLayout"/></Relationships>
</file>

<file path=ppt/slides/_rels/slide20.xml.rels><?xml version="1.0" encoding="UTF-8" standalone="yes"?><Relationships xmlns="http://schemas.openxmlformats.org/package/2006/relationships"><Relationship Id="rId4" Target="../media/image7.jpg" Type="http://schemas.openxmlformats.org/officeDocument/2006/relationships/image"/><Relationship Id="rId3" Target="http://drive.google.com/file/d/1u-kP_0mEKt85CpPaNnfY3e5_-cwyOrBC/view" TargetMode="External" Type="http://schemas.openxmlformats.org/officeDocument/2006/relationships/hyperlink"/><Relationship Id="rId2" Target="../notesSlides/notesSlide20.xml" Type="http://schemas.openxmlformats.org/officeDocument/2006/relationships/notesSlide"/><Relationship Id="rId1" Target="../slideLayouts/slideLayout1.xml" Type="http://schemas.openxmlformats.org/officeDocument/2006/relationships/slideLayout"/></Relationships>
</file>

<file path=ppt/slides/_rels/slide21.xml.rels><?xml version="1.0" encoding="UTF-8" standalone="yes"?><Relationships xmlns="http://schemas.openxmlformats.org/package/2006/relationships"><Relationship Id="rId3" Target="../media/image10.png" Type="http://schemas.openxmlformats.org/officeDocument/2006/relationships/image"/><Relationship Id="rId2" Target="../notesSlides/notesSlide21.xml" Type="http://schemas.openxmlformats.org/officeDocument/2006/relationships/notesSlide"/><Relationship Id="rId1" Target="../slideLayouts/slideLayout1.xml" Type="http://schemas.openxmlformats.org/officeDocument/2006/relationships/slideLayout"/></Relationships>
</file>

<file path=ppt/slides/_rels/slide22.xml.rels><?xml version="1.0" encoding="UTF-8" standalone="yes"?><Relationships xmlns="http://schemas.openxmlformats.org/package/2006/relationships"><Relationship Id="rId4" Target="../media/image13.jpg" Type="http://schemas.openxmlformats.org/officeDocument/2006/relationships/image"/><Relationship Id="rId3" Target="http://www.youtube.com/watch?v=e3NA-aKpgFk" TargetMode="External" Type="http://schemas.openxmlformats.org/officeDocument/2006/relationships/hyperlink"/><Relationship Id="rId2" Target="../notesSlides/notesSlide22.xml" Type="http://schemas.openxmlformats.org/officeDocument/2006/relationships/notesSlide"/><Relationship Id="rId1" Target="../slideLayouts/slideLayout1.xml" Type="http://schemas.openxmlformats.org/officeDocument/2006/relationships/slideLayout"/></Relationships>
</file>

<file path=ppt/slides/_rels/slide23.xml.rels><?xml version="1.0" encoding="UTF-8" standalone="yes"?><Relationships xmlns="http://schemas.openxmlformats.org/package/2006/relationships"><Relationship Id="rId2" Target="../notesSlides/notesSlide23.xml" Type="http://schemas.openxmlformats.org/officeDocument/2006/relationships/notesSlide"/><Relationship Id="rId1" Target="../slideLayouts/slideLayout1.xml" Type="http://schemas.openxmlformats.org/officeDocument/2006/relationships/slideLayout"/></Relationships>
</file>

<file path=ppt/slides/_rels/slide24.xml.rels><?xml version="1.0" encoding="UTF-8" standalone="yes"?><Relationships xmlns="http://schemas.openxmlformats.org/package/2006/relationships"><Relationship Id="rId2" Target="../notesSlides/notesSlide24.xml" Type="http://schemas.openxmlformats.org/officeDocument/2006/relationships/notesSlide"/><Relationship Id="rId1" Target="../slideLayouts/slideLayout1.xml" Type="http://schemas.openxmlformats.org/officeDocument/2006/relationships/slideLayout"/></Relationships>
</file>

<file path=ppt/slides/_rels/slide25.xml.rels><?xml version="1.0" encoding="UTF-8" standalone="yes"?><Relationships xmlns="http://schemas.openxmlformats.org/package/2006/relationships"><Relationship Id="rId12" Target="https://www.flickr.com/photos/fredbezies/9136730422/" TargetMode="External" Type="http://schemas.openxmlformats.org/officeDocument/2006/relationships/hyperlink"/><Relationship Id="rId11" Target="https://unsplash.com/photos/pilot-driving-plane-during-daytime-S3xxiedz0hE" TargetMode="External" Type="http://schemas.openxmlformats.org/officeDocument/2006/relationships/hyperlink"/><Relationship Id="rId10" Target="https://unsplash.com/photos/black-wooden-4-panel-door-closed-dJycgkec2p0" TargetMode="External" Type="http://schemas.openxmlformats.org/officeDocument/2006/relationships/hyperlink"/><Relationship Id="rId9" Target="https://www.ted.com/talks/will_wright_spore_birth_of_a_game." TargetMode="External" Type="http://schemas.openxmlformats.org/officeDocument/2006/relationships/hyperlink"/><Relationship Id="rId8" Target="https://help.asana.com/s/article/understanding-projects?language=en_US" TargetMode="External" Type="http://schemas.openxmlformats.org/officeDocument/2006/relationships/hyperlink"/><Relationship Id="rId7" Target="https://www.theguardian.com/us-news/2022/mar/13/how-covid-shook-the-us-charts-graphs" TargetMode="External" Type="http://schemas.openxmlformats.org/officeDocument/2006/relationships/hyperlink"/><Relationship Id="rId6" Target="https://en.wikipedia.org/wiki/Stuart_Hall_(cultural_theorist)" TargetMode="External" Type="http://schemas.openxmlformats.org/officeDocument/2006/relationships/hyperlink"/><Relationship Id="rId5" Target="https://www.doi.org/10.1177/13548565241309886." TargetMode="External" Type="http://schemas.openxmlformats.org/officeDocument/2006/relationships/hyperlink"/><Relationship Id="rId4" Target="https://revisionworld.com/a2-level-level-revision/media-studies-level-revision/reception-theory#google_vignette" TargetMode="External" Type="http://schemas.openxmlformats.org/officeDocument/2006/relationships/hyperlink"/><Relationship Id="rId3" Target="https://www.geektechnique.org/blog/786/mac-paint.html" TargetMode="External" Type="http://schemas.openxmlformats.org/officeDocument/2006/relationships/hyperlink"/><Relationship Id="rId2" Target="../notesSlides/notesSlide25.xml" Type="http://schemas.openxmlformats.org/officeDocument/2006/relationships/notesSlide"/><Relationship Id="rId1" Target="../slideLayouts/slideLayout1.xml" Type="http://schemas.openxmlformats.org/officeDocument/2006/relationships/slideLayout"/></Relationships>
</file>

<file path=ppt/slides/_rels/slide26.xml.rels><?xml version="1.0" encoding="UTF-8" standalone="yes"?><Relationships xmlns="http://schemas.openxmlformats.org/package/2006/relationships"><Relationship Id="rId3" Target="../media/image4.png" Type="http://schemas.openxmlformats.org/officeDocument/2006/relationships/image"/><Relationship Id="rId2" Target="../notesSlides/notesSlide26.xml" Type="http://schemas.openxmlformats.org/officeDocument/2006/relationships/notesSlide"/><Relationship Id="rId1" Target="../slideLayouts/slideLayout1.xml" Type="http://schemas.openxmlformats.org/officeDocument/2006/relationships/slideLayout"/></Relationships>
</file>

<file path=ppt/slides/_rels/slide3.xml.rels><?xml version="1.0" encoding="UTF-8" standalone="yes"?><Relationships xmlns="http://schemas.openxmlformats.org/package/2006/relationships"><Relationship Id="rId2" Target="../notesSlides/notesSlide3.xml" Type="http://schemas.openxmlformats.org/officeDocument/2006/relationships/notesSlide"/><Relationship Id="rId1" Target="../slideLayouts/slideLayout1.xml" Type="http://schemas.openxmlformats.org/officeDocument/2006/relationships/slideLayout"/></Relationships>
</file>

<file path=ppt/slides/_rels/slide4.xml.rels><?xml version="1.0" encoding="UTF-8" standalone="yes"?><Relationships xmlns="http://schemas.openxmlformats.org/package/2006/relationships"><Relationship Id="rId2" Target="../notesSlides/notesSlide4.xml" Type="http://schemas.openxmlformats.org/officeDocument/2006/relationships/notesSlide"/><Relationship Id="rId1" Target="../slideLayouts/slideLayout1.xml" Type="http://schemas.openxmlformats.org/officeDocument/2006/relationships/slideLayout"/></Relationships>
</file>

<file path=ppt/slides/_rels/slide5.xml.rels><?xml version="1.0" encoding="UTF-8" standalone="yes"?><Relationships xmlns="http://schemas.openxmlformats.org/package/2006/relationships"><Relationship Id="rId2" Target="../notesSlides/notesSlide5.xml" Type="http://schemas.openxmlformats.org/officeDocument/2006/relationships/notesSlide"/><Relationship Id="rId1" Target="../slideLayouts/slideLayout1.xml" Type="http://schemas.openxmlformats.org/officeDocument/2006/relationships/slideLayout"/></Relationships>
</file>

<file path=ppt/slides/_rels/slide6.xml.rels><?xml version="1.0" encoding="UTF-8" standalone="yes"?><Relationships xmlns="http://schemas.openxmlformats.org/package/2006/relationships"><Relationship Id="rId3" Target="../media/image2.png" Type="http://schemas.openxmlformats.org/officeDocument/2006/relationships/image"/><Relationship Id="rId2" Target="../notesSlides/notesSlide6.xml" Type="http://schemas.openxmlformats.org/officeDocument/2006/relationships/notesSlide"/><Relationship Id="rId1" Target="../slideLayouts/slideLayout1.xml" Type="http://schemas.openxmlformats.org/officeDocument/2006/relationships/slideLayout"/></Relationships>
</file>

<file path=ppt/slides/_rels/slide7.xml.rels><?xml version="1.0" encoding="UTF-8" standalone="yes"?><Relationships xmlns="http://schemas.openxmlformats.org/package/2006/relationships"><Relationship Id="rId2" Target="../notesSlides/notesSlide7.xml" Type="http://schemas.openxmlformats.org/officeDocument/2006/relationships/notesSlide"/><Relationship Id="rId1" Target="../slideLayouts/slideLayout1.xml" Type="http://schemas.openxmlformats.org/officeDocument/2006/relationships/slideLayout"/></Relationships>
</file>

<file path=ppt/slides/_rels/slide8.xml.rels><?xml version="1.0" encoding="UTF-8" standalone="yes"?><Relationships xmlns="http://schemas.openxmlformats.org/package/2006/relationships"><Relationship Id="rId4" Target="../media/image6.png" Type="http://schemas.openxmlformats.org/officeDocument/2006/relationships/image"/><Relationship Id="rId3" Target="https://www.theguardian.com/us-news/2022/mar/13/how-covid-shook-the-us-charts-graphs" TargetMode="External" Type="http://schemas.openxmlformats.org/officeDocument/2006/relationships/hyperlink"/><Relationship Id="rId2" Target="../notesSlides/notesSlide8.xml" Type="http://schemas.openxmlformats.org/officeDocument/2006/relationships/notesSlide"/><Relationship Id="rId1" Target="../slideLayouts/slideLayout1.xml" Type="http://schemas.openxmlformats.org/officeDocument/2006/relationships/slideLayout"/></Relationships>
</file>

<file path=ppt/slides/_rels/slide9.xml.rels><?xml version="1.0" encoding="UTF-8" standalone="yes"?><Relationships xmlns="http://schemas.openxmlformats.org/package/2006/relationships"><Relationship Id="rId2" Target="../notesSlides/notesSlide9.xml" Type="http://schemas.openxmlformats.org/officeDocument/2006/relationships/notesSlide"/><Relationship Id="rId1" Target="../slideLayouts/slideLayout1.xml" Type="http://schemas.openxmlformats.org/officeDocument/2006/relationships/slideLayout"/></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5251800" y="1459050"/>
            <a:ext cx="3397800" cy="22254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b="1" lang="en" sz="2500">
                <a:latin typeface="IBM Plex Mono"/>
                <a:ea typeface="IBM Plex Mono"/>
                <a:cs typeface="IBM Plex Mono"/>
                <a:sym typeface="IBM Plex Mono"/>
              </a:rPr>
              <a:t>The Reader as User</a:t>
            </a:r>
            <a:endParaRPr b="1" sz="2500">
              <a:solidFill>
                <a:srgbClr val="000000"/>
              </a:solidFill>
              <a:latin typeface="IBM Plex Mono"/>
              <a:ea typeface="IBM Plex Mono"/>
              <a:cs typeface="IBM Plex Mono"/>
              <a:sym typeface="IBM Plex Mono"/>
            </a:endParaRPr>
          </a:p>
          <a:p>
            <a:pPr algn="l" indent="0" lvl="0" marL="0" rtl="0">
              <a:spcBef>
                <a:spcPts val="0"/>
              </a:spcBef>
              <a:spcAft>
                <a:spcPts val="0"/>
              </a:spcAft>
              <a:buNone/>
            </a:pPr>
            <a:r>
              <a:t/>
            </a:r>
            <a:endParaRPr sz="2500">
              <a:solidFill>
                <a:srgbClr val="000000"/>
              </a:solidFill>
              <a:latin typeface="IBM Plex Mono"/>
              <a:ea typeface="IBM Plex Mono"/>
              <a:cs typeface="IBM Plex Mono"/>
              <a:sym typeface="IBM Plex Mono"/>
            </a:endParaRPr>
          </a:p>
          <a:p>
            <a:pPr algn="l" indent="0" lvl="0" marL="0" rtl="0">
              <a:spcBef>
                <a:spcPts val="0"/>
              </a:spcBef>
              <a:spcAft>
                <a:spcPts val="0"/>
              </a:spcAft>
              <a:buClr>
                <a:srgbClr val="000000"/>
              </a:buClr>
              <a:buSzPts val="1100"/>
              <a:buFont typeface="Arial"/>
              <a:buNone/>
            </a:pPr>
            <a:r>
              <a:rPr altLang="en" lang="en" sz="1800">
                <a:solidFill>
                  <a:srgbClr val="000000"/>
                </a:solidFill>
                <a:latin typeface="Lora"/>
                <a:ea typeface="Lora"/>
                <a:cs typeface="Lora"/>
                <a:sym typeface="Lora"/>
              </a:rPr>
              <a:t>A Samuel Pottinger</a:t>
            </a:r>
            <a:endParaRPr sz="1800">
              <a:solidFill>
                <a:srgbClr val="000000"/>
              </a:solidFill>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solidFill>
                  <a:srgbClr val="000000"/>
                </a:solidFill>
                <a:latin typeface="Lora"/>
                <a:ea typeface="Lora"/>
                <a:cs typeface="Lora"/>
                <a:sym typeface="Lora"/>
              </a:rPr>
              <a:t>Stat 198: IDSV</a:t>
            </a:r>
            <a:endParaRPr sz="1800">
              <a:solidFill>
                <a:srgbClr val="000000"/>
              </a:solidFill>
              <a:latin typeface="Lora"/>
              <a:ea typeface="Lora"/>
              <a:cs typeface="Lora"/>
              <a:sym typeface="Lora"/>
            </a:endParaRPr>
          </a:p>
          <a:p>
            <a:pPr algn="l" indent="0" lvl="0" marL="0" rtl="0">
              <a:spcBef>
                <a:spcPts val="0"/>
              </a:spcBef>
              <a:spcAft>
                <a:spcPts val="0"/>
              </a:spcAft>
              <a:buClr>
                <a:srgbClr val="000000"/>
              </a:buClr>
              <a:buSzPts val="1100"/>
              <a:buFont typeface="Arial"/>
              <a:buNone/>
            </a:pPr>
            <a:r>
              <a:rPr altLang="en" lang="en" sz="1800">
                <a:latin typeface="Lora"/>
                <a:ea typeface="Lora"/>
                <a:cs typeface="Lora"/>
                <a:sym typeface="Lora"/>
              </a:rPr>
              <a:t>Mar</a:t>
            </a:r>
            <a:r>
              <a:rPr altLang="en" lang="en" sz="1800">
                <a:solidFill>
                  <a:srgbClr val="000000"/>
                </a:solidFill>
                <a:latin typeface="Lora"/>
                <a:ea typeface="Lora"/>
                <a:cs typeface="Lora"/>
                <a:sym typeface="Lora"/>
              </a:rPr>
              <a:t> </a:t>
            </a:r>
            <a:r>
              <a:rPr altLang="en" lang="en" sz="1800">
                <a:latin typeface="Lora"/>
                <a:ea typeface="Lora"/>
                <a:cs typeface="Lora"/>
                <a:sym typeface="Lora"/>
              </a:rPr>
              <a:t>19</a:t>
            </a:r>
            <a:r>
              <a:rPr altLang="en" lang="en" sz="1800">
                <a:solidFill>
                  <a:srgbClr val="000000"/>
                </a:solidFill>
                <a:latin typeface="Lora"/>
                <a:ea typeface="Lora"/>
                <a:cs typeface="Lora"/>
                <a:sym typeface="Lora"/>
              </a:rPr>
              <a:t>, 2025</a:t>
            </a:r>
            <a:endParaRPr sz="2500">
              <a:solidFill>
                <a:srgbClr val="000000"/>
              </a:solidFill>
              <a:latin typeface="IBM Plex Mono"/>
              <a:ea typeface="IBM Plex Mono"/>
              <a:cs typeface="IBM Plex Mono"/>
              <a:sym typeface="IBM Plex Mono"/>
            </a:endParaRPr>
          </a:p>
        </p:txBody>
      </p:sp>
      <p:pic>
        <p:nvPicPr>
          <p:cNvPr id="66" name="Google Shape;66;p14"/>
          <p:cNvPicPr preferRelativeResize="0"/>
          <p:nvPr/>
        </p:nvPicPr>
        <p:blipFill>
          <a:blip r:embed="rId3">
            <a:alphaModFix/>
          </a:blip>
          <a:stretch>
            <a:fillRect/>
          </a:stretch>
        </p:blipFill>
        <p:spPr>
          <a:xfrm>
            <a:off x="185738" y="881050"/>
            <a:ext cx="4848300" cy="3381300"/>
          </a:xfrm>
          <a:prstGeom prst="roundRect">
            <a:avLst>
              <a:gd fmla="val 6902" name="adj"/>
            </a:avLst>
          </a:prstGeom>
          <a:noFill/>
          <a:ln cap="flat" cmpd="sng" w="9525">
            <a:solidFill>
              <a:srgbClr val="999999"/>
            </a:solidFill>
            <a:prstDash val="solid"/>
            <a:round/>
            <a:headEnd len="sm" type="none" w="sm"/>
            <a:tailEnd len="sm" type="none" w="sm"/>
          </a:ln>
          <a:effectLst>
            <a:outerShdw algn="bl" blurRad="57150" dir="5400000" dist="19050" rotWithShape="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3"/>
          <p:cNvPicPr preferRelativeResize="0"/>
          <p:nvPr/>
        </p:nvPicPr>
        <p:blipFill rotWithShape="1">
          <a:blip r:embed="rId3">
            <a:alphaModFix/>
          </a:blip>
          <a:srcRect b="0" l="0" r="0" t="22672"/>
          <a:stretch/>
        </p:blipFill>
        <p:spPr>
          <a:xfrm>
            <a:off x="-10200" y="419100"/>
            <a:ext cx="9164402" cy="4724399"/>
          </a:xfrm>
          <a:prstGeom prst="rect">
            <a:avLst/>
          </a:prstGeom>
          <a:noFill/>
          <a:ln>
            <a:noFill/>
          </a:ln>
        </p:spPr>
      </p:pic>
      <p:sp>
        <p:nvSpPr>
          <p:cNvPr id="150" name="Google Shape;150;p23"/>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51" name="Google Shape;151;p23"/>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What is the user?</a:t>
            </a:r>
            <a:endParaRPr b="1" sz="1000"/>
          </a:p>
        </p:txBody>
      </p:sp>
      <p:sp>
        <p:nvSpPr>
          <p:cNvPr id="152" name="Google Shape;152;p23"/>
          <p:cNvSpPr/>
          <p:nvPr/>
        </p:nvSpPr>
        <p:spPr>
          <a:xfrm>
            <a:off x="835400" y="742950"/>
            <a:ext cx="1269900" cy="1269900"/>
          </a:xfrm>
          <a:prstGeom prst="rect">
            <a:avLst/>
          </a:prstGeom>
          <a:solidFill>
            <a:srgbClr val="FFFFFF"/>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1</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Ergonomics</a:t>
            </a:r>
            <a:endParaRPr b="1">
              <a:latin typeface="Lora"/>
              <a:ea typeface="Lora"/>
              <a:cs typeface="Lora"/>
              <a:sym typeface="Lora"/>
            </a:endParaRPr>
          </a:p>
        </p:txBody>
      </p:sp>
      <p:sp>
        <p:nvSpPr>
          <p:cNvPr id="153" name="Google Shape;153;p23"/>
          <p:cNvSpPr/>
          <p:nvPr/>
        </p:nvSpPr>
        <p:spPr>
          <a:xfrm>
            <a:off x="835400" y="2212855"/>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2</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Information</a:t>
            </a:r>
            <a:endParaRPr b="1">
              <a:latin typeface="Lora"/>
              <a:ea typeface="Lora"/>
              <a:cs typeface="Lora"/>
              <a:sym typeface="Lora"/>
            </a:endParaRPr>
          </a:p>
        </p:txBody>
      </p:sp>
      <p:sp>
        <p:nvSpPr>
          <p:cNvPr id="154" name="Google Shape;154;p23"/>
          <p:cNvSpPr/>
          <p:nvPr/>
        </p:nvSpPr>
        <p:spPr>
          <a:xfrm>
            <a:off x="835400" y="3682759"/>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3</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Context</a:t>
            </a:r>
            <a:endParaRPr b="1">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4"/>
          <p:cNvPicPr preferRelativeResize="0"/>
          <p:nvPr/>
        </p:nvPicPr>
        <p:blipFill rotWithShape="1">
          <a:blip r:embed="rId3">
            <a:alphaModFix/>
          </a:blip>
          <a:srcRect b="0" l="0" r="0" t="22672"/>
          <a:stretch/>
        </p:blipFill>
        <p:spPr>
          <a:xfrm>
            <a:off x="-10200" y="419100"/>
            <a:ext cx="9164402" cy="4724399"/>
          </a:xfrm>
          <a:prstGeom prst="rect">
            <a:avLst/>
          </a:prstGeom>
          <a:noFill/>
          <a:ln>
            <a:noFill/>
          </a:ln>
        </p:spPr>
      </p:pic>
      <p:sp>
        <p:nvSpPr>
          <p:cNvPr id="160" name="Google Shape;160;p24"/>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61" name="Google Shape;161;p24"/>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What is the user?</a:t>
            </a:r>
            <a:endParaRPr b="1" sz="1000"/>
          </a:p>
        </p:txBody>
      </p:sp>
      <p:sp>
        <p:nvSpPr>
          <p:cNvPr id="162" name="Google Shape;162;p24"/>
          <p:cNvSpPr/>
          <p:nvPr/>
        </p:nvSpPr>
        <p:spPr>
          <a:xfrm>
            <a:off x="835400" y="742950"/>
            <a:ext cx="1269900" cy="1269900"/>
          </a:xfrm>
          <a:prstGeom prst="rect">
            <a:avLst/>
          </a:prstGeom>
          <a:solidFill>
            <a:srgbClr val="FFFFFF"/>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1</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Ergonomics</a:t>
            </a:r>
            <a:endParaRPr b="1">
              <a:latin typeface="Lora"/>
              <a:ea typeface="Lora"/>
              <a:cs typeface="Lora"/>
              <a:sym typeface="Lora"/>
            </a:endParaRPr>
          </a:p>
        </p:txBody>
      </p:sp>
      <p:sp>
        <p:nvSpPr>
          <p:cNvPr id="163" name="Google Shape;163;p24"/>
          <p:cNvSpPr/>
          <p:nvPr/>
        </p:nvSpPr>
        <p:spPr>
          <a:xfrm>
            <a:off x="835400" y="2212855"/>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2</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Information</a:t>
            </a:r>
            <a:endParaRPr b="1">
              <a:latin typeface="Lora"/>
              <a:ea typeface="Lora"/>
              <a:cs typeface="Lora"/>
              <a:sym typeface="Lora"/>
            </a:endParaRPr>
          </a:p>
        </p:txBody>
      </p:sp>
      <p:sp>
        <p:nvSpPr>
          <p:cNvPr id="164" name="Google Shape;164;p24"/>
          <p:cNvSpPr/>
          <p:nvPr/>
        </p:nvSpPr>
        <p:spPr>
          <a:xfrm>
            <a:off x="835400" y="3682759"/>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3</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Context</a:t>
            </a:r>
            <a:endParaRPr b="1">
              <a:latin typeface="Lora"/>
              <a:ea typeface="Lora"/>
              <a:cs typeface="Lora"/>
              <a:sym typeface="Lora"/>
            </a:endParaRPr>
          </a:p>
        </p:txBody>
      </p:sp>
      <p:pic>
        <p:nvPicPr>
          <p:cNvPr id="165" name="Google Shape;165;p24"/>
          <p:cNvPicPr preferRelativeResize="0"/>
          <p:nvPr/>
        </p:nvPicPr>
        <p:blipFill rotWithShape="1">
          <a:blip r:embed="rId4">
            <a:alphaModFix/>
          </a:blip>
          <a:srcRect b="40265" l="10021" r="45242" t="34784"/>
          <a:stretch/>
        </p:blipFill>
        <p:spPr>
          <a:xfrm>
            <a:off x="2590800" y="1735678"/>
            <a:ext cx="2658276" cy="2224251"/>
          </a:xfrm>
          <a:prstGeom prst="rect">
            <a:avLst/>
          </a:prstGeom>
          <a:noFill/>
          <a:ln>
            <a:noFill/>
          </a:ln>
          <a:effectLst>
            <a:outerShdw algn="bl" blurRad="57150" dir="5400000" dist="19050" rotWithShape="0">
              <a:srgbClr val="000000">
                <a:alpha val="50000"/>
              </a:srgbClr>
            </a:outerShdw>
          </a:effectLst>
        </p:spPr>
      </p:pic>
      <p:pic>
        <p:nvPicPr>
          <p:cNvPr id="166" name="Google Shape;166;p24"/>
          <p:cNvPicPr preferRelativeResize="0"/>
          <p:nvPr/>
        </p:nvPicPr>
        <p:blipFill rotWithShape="1">
          <a:blip r:embed="rId5">
            <a:alphaModFix/>
          </a:blip>
          <a:srcRect b="21485" l="30494" r="24567" t="5184"/>
          <a:stretch/>
        </p:blipFill>
        <p:spPr>
          <a:xfrm>
            <a:off x="5552999" y="961850"/>
            <a:ext cx="3467098" cy="3771899"/>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5"/>
          <p:cNvPicPr preferRelativeResize="0"/>
          <p:nvPr/>
        </p:nvPicPr>
        <p:blipFill rotWithShape="1">
          <a:blip r:embed="rId3">
            <a:alphaModFix/>
          </a:blip>
          <a:srcRect b="0" l="0" r="0" t="22672"/>
          <a:stretch/>
        </p:blipFill>
        <p:spPr>
          <a:xfrm>
            <a:off x="-10200" y="419100"/>
            <a:ext cx="9164402" cy="4724399"/>
          </a:xfrm>
          <a:prstGeom prst="rect">
            <a:avLst/>
          </a:prstGeom>
          <a:noFill/>
          <a:ln>
            <a:noFill/>
          </a:ln>
        </p:spPr>
      </p:pic>
      <p:sp>
        <p:nvSpPr>
          <p:cNvPr id="172" name="Google Shape;172;p25"/>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73" name="Google Shape;173;p25"/>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What is the user?</a:t>
            </a:r>
            <a:endParaRPr b="1" sz="1000"/>
          </a:p>
        </p:txBody>
      </p:sp>
      <p:sp>
        <p:nvSpPr>
          <p:cNvPr id="174" name="Google Shape;174;p25"/>
          <p:cNvSpPr/>
          <p:nvPr/>
        </p:nvSpPr>
        <p:spPr>
          <a:xfrm>
            <a:off x="835400" y="742950"/>
            <a:ext cx="1269900" cy="1269900"/>
          </a:xfrm>
          <a:prstGeom prst="rect">
            <a:avLst/>
          </a:prstGeom>
          <a:solidFill>
            <a:srgbClr val="FFFFFF"/>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1</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Ergonomics</a:t>
            </a:r>
            <a:endParaRPr b="1">
              <a:latin typeface="Lora"/>
              <a:ea typeface="Lora"/>
              <a:cs typeface="Lora"/>
              <a:sym typeface="Lora"/>
            </a:endParaRPr>
          </a:p>
        </p:txBody>
      </p:sp>
      <p:sp>
        <p:nvSpPr>
          <p:cNvPr id="175" name="Google Shape;175;p25"/>
          <p:cNvSpPr/>
          <p:nvPr/>
        </p:nvSpPr>
        <p:spPr>
          <a:xfrm>
            <a:off x="835400" y="2212855"/>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2</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Information</a:t>
            </a:r>
            <a:endParaRPr b="1">
              <a:latin typeface="Lora"/>
              <a:ea typeface="Lora"/>
              <a:cs typeface="Lora"/>
              <a:sym typeface="Lora"/>
            </a:endParaRPr>
          </a:p>
        </p:txBody>
      </p:sp>
      <p:sp>
        <p:nvSpPr>
          <p:cNvPr id="176" name="Google Shape;176;p25"/>
          <p:cNvSpPr/>
          <p:nvPr/>
        </p:nvSpPr>
        <p:spPr>
          <a:xfrm>
            <a:off x="835400" y="3682759"/>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3</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Context</a:t>
            </a:r>
            <a:endParaRPr b="1">
              <a:latin typeface="Lora"/>
              <a:ea typeface="Lora"/>
              <a:cs typeface="Lora"/>
              <a:sym typeface="Lora"/>
            </a:endParaRPr>
          </a:p>
        </p:txBody>
      </p:sp>
      <p:pic>
        <p:nvPicPr>
          <p:cNvPr id="177" name="Google Shape;177;p25"/>
          <p:cNvPicPr preferRelativeResize="0"/>
          <p:nvPr/>
        </p:nvPicPr>
        <p:blipFill>
          <a:blip r:embed="rId4">
            <a:alphaModFix/>
          </a:blip>
          <a:stretch>
            <a:fillRect/>
          </a:stretch>
        </p:blipFill>
        <p:spPr>
          <a:xfrm>
            <a:off x="2797351" y="860250"/>
            <a:ext cx="5857500" cy="397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6"/>
          <p:cNvPicPr preferRelativeResize="0"/>
          <p:nvPr/>
        </p:nvPicPr>
        <p:blipFill rotWithShape="1">
          <a:blip r:embed="rId3">
            <a:alphaModFix/>
          </a:blip>
          <a:srcRect b="25166" l="0" r="0" t="0"/>
          <a:stretch/>
        </p:blipFill>
        <p:spPr>
          <a:xfrm>
            <a:off x="-10200" y="0"/>
            <a:ext cx="9164400" cy="5143500"/>
          </a:xfrm>
          <a:prstGeom prst="rect">
            <a:avLst/>
          </a:prstGeom>
          <a:noFill/>
          <a:ln>
            <a:noFill/>
          </a:ln>
        </p:spPr>
      </p:pic>
      <p:sp>
        <p:nvSpPr>
          <p:cNvPr id="183" name="Google Shape;183;p26"/>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84" name="Google Shape;184;p26"/>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What is the user?</a:t>
            </a:r>
            <a:endParaRPr b="1" sz="1000"/>
          </a:p>
        </p:txBody>
      </p:sp>
      <p:sp>
        <p:nvSpPr>
          <p:cNvPr id="185" name="Google Shape;185;p26"/>
          <p:cNvSpPr/>
          <p:nvPr/>
        </p:nvSpPr>
        <p:spPr>
          <a:xfrm>
            <a:off x="835400" y="742950"/>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1</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Ergonomics</a:t>
            </a:r>
            <a:endParaRPr b="1">
              <a:latin typeface="Lora"/>
              <a:ea typeface="Lora"/>
              <a:cs typeface="Lora"/>
              <a:sym typeface="Lora"/>
            </a:endParaRPr>
          </a:p>
        </p:txBody>
      </p:sp>
      <p:sp>
        <p:nvSpPr>
          <p:cNvPr id="186" name="Google Shape;186;p26"/>
          <p:cNvSpPr/>
          <p:nvPr/>
        </p:nvSpPr>
        <p:spPr>
          <a:xfrm>
            <a:off x="835400" y="2212855"/>
            <a:ext cx="1269900" cy="1269900"/>
          </a:xfrm>
          <a:prstGeom prst="rect">
            <a:avLst/>
          </a:prstGeom>
          <a:solidFill>
            <a:srgbClr val="FFFFFF"/>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2</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Information</a:t>
            </a:r>
            <a:endParaRPr b="1">
              <a:latin typeface="Lora"/>
              <a:ea typeface="Lora"/>
              <a:cs typeface="Lora"/>
              <a:sym typeface="Lora"/>
            </a:endParaRPr>
          </a:p>
        </p:txBody>
      </p:sp>
      <p:sp>
        <p:nvSpPr>
          <p:cNvPr id="187" name="Google Shape;187;p26"/>
          <p:cNvSpPr/>
          <p:nvPr/>
        </p:nvSpPr>
        <p:spPr>
          <a:xfrm>
            <a:off x="835400" y="3682759"/>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3</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Context</a:t>
            </a:r>
            <a:endParaRPr b="1">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7"/>
          <p:cNvPicPr preferRelativeResize="0"/>
          <p:nvPr/>
        </p:nvPicPr>
        <p:blipFill rotWithShape="1">
          <a:blip r:embed="rId3">
            <a:alphaModFix/>
          </a:blip>
          <a:srcRect b="25166" l="0" r="0" t="0"/>
          <a:stretch/>
        </p:blipFill>
        <p:spPr>
          <a:xfrm>
            <a:off x="-10200" y="0"/>
            <a:ext cx="9164400" cy="5143500"/>
          </a:xfrm>
          <a:prstGeom prst="rect">
            <a:avLst/>
          </a:prstGeom>
          <a:noFill/>
          <a:ln>
            <a:noFill/>
          </a:ln>
        </p:spPr>
      </p:pic>
      <p:sp>
        <p:nvSpPr>
          <p:cNvPr id="193" name="Google Shape;193;p27"/>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94" name="Google Shape;194;p27"/>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What is the user?</a:t>
            </a:r>
            <a:endParaRPr b="1" sz="1000"/>
          </a:p>
        </p:txBody>
      </p:sp>
      <p:sp>
        <p:nvSpPr>
          <p:cNvPr id="195" name="Google Shape;195;p27"/>
          <p:cNvSpPr/>
          <p:nvPr/>
        </p:nvSpPr>
        <p:spPr>
          <a:xfrm>
            <a:off x="835400" y="742950"/>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1</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Ergonomics</a:t>
            </a:r>
            <a:endParaRPr b="1">
              <a:latin typeface="Lora"/>
              <a:ea typeface="Lora"/>
              <a:cs typeface="Lora"/>
              <a:sym typeface="Lora"/>
            </a:endParaRPr>
          </a:p>
        </p:txBody>
      </p:sp>
      <p:sp>
        <p:nvSpPr>
          <p:cNvPr id="196" name="Google Shape;196;p27"/>
          <p:cNvSpPr/>
          <p:nvPr/>
        </p:nvSpPr>
        <p:spPr>
          <a:xfrm>
            <a:off x="835400" y="2212855"/>
            <a:ext cx="1269900" cy="1269900"/>
          </a:xfrm>
          <a:prstGeom prst="rect">
            <a:avLst/>
          </a:prstGeom>
          <a:solidFill>
            <a:srgbClr val="FFFFFF"/>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2</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Information</a:t>
            </a:r>
            <a:endParaRPr b="1">
              <a:latin typeface="Lora"/>
              <a:ea typeface="Lora"/>
              <a:cs typeface="Lora"/>
              <a:sym typeface="Lora"/>
            </a:endParaRPr>
          </a:p>
        </p:txBody>
      </p:sp>
      <p:sp>
        <p:nvSpPr>
          <p:cNvPr id="197" name="Google Shape;197;p27"/>
          <p:cNvSpPr/>
          <p:nvPr/>
        </p:nvSpPr>
        <p:spPr>
          <a:xfrm>
            <a:off x="835400" y="3682759"/>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3</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Context</a:t>
            </a:r>
            <a:endParaRPr b="1">
              <a:latin typeface="Lora"/>
              <a:ea typeface="Lora"/>
              <a:cs typeface="Lora"/>
              <a:sym typeface="Lora"/>
            </a:endParaRPr>
          </a:p>
        </p:txBody>
      </p:sp>
      <p:pic>
        <p:nvPicPr>
          <p:cNvPr id="198" name="Google Shape;198;p27" title="IMB_9ofWYZ.gif"/>
          <p:cNvPicPr preferRelativeResize="0"/>
          <p:nvPr/>
        </p:nvPicPr>
        <p:blipFill>
          <a:blip r:embed="rId4">
            <a:alphaModFix/>
          </a:blip>
          <a:stretch>
            <a:fillRect/>
          </a:stretch>
        </p:blipFill>
        <p:spPr>
          <a:xfrm>
            <a:off x="2354563" y="776113"/>
            <a:ext cx="6391275" cy="4143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8"/>
          <p:cNvPicPr preferRelativeResize="0"/>
          <p:nvPr/>
        </p:nvPicPr>
        <p:blipFill rotWithShape="1">
          <a:blip r:embed="rId3">
            <a:alphaModFix/>
          </a:blip>
          <a:srcRect b="9682" l="0" r="0" t="0"/>
          <a:stretch/>
        </p:blipFill>
        <p:spPr>
          <a:xfrm>
            <a:off x="-10200" y="507900"/>
            <a:ext cx="9164401" cy="4635601"/>
          </a:xfrm>
          <a:prstGeom prst="rect">
            <a:avLst/>
          </a:prstGeom>
          <a:noFill/>
          <a:ln>
            <a:noFill/>
          </a:ln>
        </p:spPr>
      </p:pic>
      <p:sp>
        <p:nvSpPr>
          <p:cNvPr id="204" name="Google Shape;204;p28"/>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05" name="Google Shape;205;p28"/>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What is the user?</a:t>
            </a:r>
            <a:endParaRPr b="1" sz="1000"/>
          </a:p>
        </p:txBody>
      </p:sp>
      <p:sp>
        <p:nvSpPr>
          <p:cNvPr id="206" name="Google Shape;206;p28"/>
          <p:cNvSpPr/>
          <p:nvPr/>
        </p:nvSpPr>
        <p:spPr>
          <a:xfrm>
            <a:off x="835400" y="742950"/>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1</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Ergonomics</a:t>
            </a:r>
            <a:endParaRPr b="1">
              <a:latin typeface="Lora"/>
              <a:ea typeface="Lora"/>
              <a:cs typeface="Lora"/>
              <a:sym typeface="Lora"/>
            </a:endParaRPr>
          </a:p>
        </p:txBody>
      </p:sp>
      <p:sp>
        <p:nvSpPr>
          <p:cNvPr id="207" name="Google Shape;207;p28"/>
          <p:cNvSpPr/>
          <p:nvPr/>
        </p:nvSpPr>
        <p:spPr>
          <a:xfrm>
            <a:off x="835400" y="2212855"/>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2</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Information</a:t>
            </a:r>
            <a:endParaRPr b="1">
              <a:latin typeface="Lora"/>
              <a:ea typeface="Lora"/>
              <a:cs typeface="Lora"/>
              <a:sym typeface="Lora"/>
            </a:endParaRPr>
          </a:p>
        </p:txBody>
      </p:sp>
      <p:sp>
        <p:nvSpPr>
          <p:cNvPr id="208" name="Google Shape;208;p28"/>
          <p:cNvSpPr/>
          <p:nvPr/>
        </p:nvSpPr>
        <p:spPr>
          <a:xfrm>
            <a:off x="835400" y="3682759"/>
            <a:ext cx="1269900" cy="1269900"/>
          </a:xfrm>
          <a:prstGeom prst="rect">
            <a:avLst/>
          </a:prstGeom>
          <a:solidFill>
            <a:srgbClr val="FFFFFF"/>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3</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Context</a:t>
            </a:r>
            <a:endParaRPr b="1">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9"/>
          <p:cNvPicPr preferRelativeResize="0"/>
          <p:nvPr/>
        </p:nvPicPr>
        <p:blipFill rotWithShape="1">
          <a:blip r:embed="rId3">
            <a:alphaModFix/>
          </a:blip>
          <a:srcRect b="9682" l="0" r="0" t="0"/>
          <a:stretch/>
        </p:blipFill>
        <p:spPr>
          <a:xfrm>
            <a:off x="-10200" y="507900"/>
            <a:ext cx="9164401" cy="4635601"/>
          </a:xfrm>
          <a:prstGeom prst="rect">
            <a:avLst/>
          </a:prstGeom>
          <a:noFill/>
          <a:ln>
            <a:noFill/>
          </a:ln>
        </p:spPr>
      </p:pic>
      <p:sp>
        <p:nvSpPr>
          <p:cNvPr id="214" name="Google Shape;214;p29"/>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15" name="Google Shape;215;p29"/>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What is the user?</a:t>
            </a:r>
            <a:endParaRPr b="1" sz="1000"/>
          </a:p>
        </p:txBody>
      </p:sp>
      <p:sp>
        <p:nvSpPr>
          <p:cNvPr id="216" name="Google Shape;216;p29"/>
          <p:cNvSpPr/>
          <p:nvPr/>
        </p:nvSpPr>
        <p:spPr>
          <a:xfrm>
            <a:off x="835400" y="742950"/>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1</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Ergonomics</a:t>
            </a:r>
            <a:endParaRPr b="1">
              <a:latin typeface="Lora"/>
              <a:ea typeface="Lora"/>
              <a:cs typeface="Lora"/>
              <a:sym typeface="Lora"/>
            </a:endParaRPr>
          </a:p>
        </p:txBody>
      </p:sp>
      <p:sp>
        <p:nvSpPr>
          <p:cNvPr id="217" name="Google Shape;217;p29"/>
          <p:cNvSpPr/>
          <p:nvPr/>
        </p:nvSpPr>
        <p:spPr>
          <a:xfrm>
            <a:off x="835400" y="2212855"/>
            <a:ext cx="1269900" cy="1269900"/>
          </a:xfrm>
          <a:prstGeom prst="rect">
            <a:avLst/>
          </a:prstGeom>
          <a:solidFill>
            <a:srgbClr val="D9D9D9"/>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2</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Information</a:t>
            </a:r>
            <a:endParaRPr b="1">
              <a:latin typeface="Lora"/>
              <a:ea typeface="Lora"/>
              <a:cs typeface="Lora"/>
              <a:sym typeface="Lora"/>
            </a:endParaRPr>
          </a:p>
        </p:txBody>
      </p:sp>
      <p:sp>
        <p:nvSpPr>
          <p:cNvPr id="218" name="Google Shape;218;p29"/>
          <p:cNvSpPr/>
          <p:nvPr/>
        </p:nvSpPr>
        <p:spPr>
          <a:xfrm>
            <a:off x="835400" y="3682759"/>
            <a:ext cx="1269900" cy="1269900"/>
          </a:xfrm>
          <a:prstGeom prst="rect">
            <a:avLst/>
          </a:prstGeom>
          <a:solidFill>
            <a:srgbClr val="FFFFFF"/>
          </a:solidFill>
          <a:ln cap="flat" cmpd="sng" w="9525">
            <a:solidFill>
              <a:schemeClr val="dk2"/>
            </a:solidFill>
            <a:prstDash val="solid"/>
            <a:round/>
            <a:headEnd len="sm" type="none" w="sm"/>
            <a:tailEnd len="sm" type="none" w="sm"/>
          </a:ln>
          <a:effectLst>
            <a:outerShdw algn="bl" blurRad="57150" dir="5400000" dist="19050" rotWithShape="0">
              <a:srgbClr val="000000">
                <a:alpha val="50000"/>
              </a:srgbClr>
            </a:outerShdw>
          </a:effectLst>
        </p:spPr>
        <p:txBody>
          <a:bodyPr anchor="ctr" anchorCtr="0" bIns="91425" lIns="91425" numCol="1" rIns="91425" spcFirstLastPara="1" tIns="91425" wrap="square">
            <a:noAutofit/>
          </a:bodyPr>
          <a:lstStyle/>
          <a:p>
            <a:pPr algn="ctr" indent="0" lvl="0" marL="0" rtl="0">
              <a:spcBef>
                <a:spcPts val="0"/>
              </a:spcBef>
              <a:spcAft>
                <a:spcPts val="0"/>
              </a:spcAft>
              <a:buNone/>
            </a:pPr>
            <a:r>
              <a:rPr altLang="en" lang="en">
                <a:latin typeface="Lora"/>
                <a:ea typeface="Lora"/>
                <a:cs typeface="Lora"/>
                <a:sym typeface="Lora"/>
              </a:rPr>
              <a:t>Wave 3</a:t>
            </a:r>
            <a:endParaRPr>
              <a:latin typeface="Lora"/>
              <a:ea typeface="Lora"/>
              <a:cs typeface="Lora"/>
              <a:sym typeface="Lora"/>
            </a:endParaRPr>
          </a:p>
          <a:p>
            <a:pPr algn="ctr" indent="0" lvl="0" marL="0" rtl="0">
              <a:spcBef>
                <a:spcPts val="0"/>
              </a:spcBef>
              <a:spcAft>
                <a:spcPts val="0"/>
              </a:spcAft>
              <a:buNone/>
            </a:pPr>
            <a:r>
              <a:t/>
            </a:r>
            <a:endParaRPr>
              <a:latin typeface="Lora"/>
              <a:ea typeface="Lora"/>
              <a:cs typeface="Lora"/>
              <a:sym typeface="Lora"/>
            </a:endParaRPr>
          </a:p>
          <a:p>
            <a:pPr algn="ctr" indent="0" lvl="0" marL="0" rtl="0">
              <a:spcBef>
                <a:spcPts val="0"/>
              </a:spcBef>
              <a:spcAft>
                <a:spcPts val="0"/>
              </a:spcAft>
              <a:buNone/>
            </a:pPr>
            <a:r>
              <a:rPr altLang="en" b="1" lang="en">
                <a:latin typeface="Lora"/>
                <a:ea typeface="Lora"/>
                <a:cs typeface="Lora"/>
                <a:sym typeface="Lora"/>
              </a:rPr>
              <a:t>Context</a:t>
            </a:r>
            <a:endParaRPr b="1">
              <a:latin typeface="Lora"/>
              <a:ea typeface="Lora"/>
              <a:cs typeface="Lora"/>
              <a:sym typeface="Lora"/>
            </a:endParaRPr>
          </a:p>
        </p:txBody>
      </p:sp>
      <p:pic>
        <p:nvPicPr>
          <p:cNvPr id="219" name="Google Shape;219;p29" title="IMB_UCmLVE.gif"/>
          <p:cNvPicPr preferRelativeResize="0"/>
          <p:nvPr/>
        </p:nvPicPr>
        <p:blipFill>
          <a:blip r:embed="rId4">
            <a:alphaModFix/>
          </a:blip>
          <a:stretch>
            <a:fillRect/>
          </a:stretch>
        </p:blipFill>
        <p:spPr>
          <a:xfrm>
            <a:off x="2342188" y="820675"/>
            <a:ext cx="6391275" cy="4010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25" name="Google Shape;225;p30"/>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Today</a:t>
            </a:r>
            <a:endParaRPr b="1" sz="1000"/>
          </a:p>
        </p:txBody>
      </p:sp>
      <p:sp>
        <p:nvSpPr>
          <p:cNvPr id="226" name="Google Shape;226;p30"/>
          <p:cNvSpPr txBox="1"/>
          <p:nvPr/>
        </p:nvSpPr>
        <p:spPr>
          <a:xfrm>
            <a:off x="1381650" y="1182900"/>
            <a:ext cx="6380700" cy="27777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1"/>
                </a:solidFill>
                <a:latin typeface="Lora"/>
                <a:ea typeface="Lora"/>
                <a:cs typeface="Lora"/>
                <a:sym typeface="Lora"/>
              </a:rPr>
              <a:t>Audiences: </a:t>
            </a:r>
            <a:r>
              <a:rPr altLang="en" lang="en" sz="1800">
                <a:solidFill>
                  <a:srgbClr val="666666"/>
                </a:solidFill>
                <a:latin typeface="Lora"/>
                <a:ea typeface="Lora"/>
                <a:cs typeface="Lora"/>
                <a:sym typeface="Lora"/>
              </a:rPr>
              <a:t>interrogating our lenses.</a:t>
            </a:r>
            <a:endParaRPr sz="1800">
              <a:solidFill>
                <a:schemeClr val="dk1"/>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0" lvl="0" marL="0" rtl="0">
              <a:spcBef>
                <a:spcPts val="0"/>
              </a:spcBef>
              <a:spcAft>
                <a:spcPts val="0"/>
              </a:spcAft>
              <a:buNone/>
            </a:pPr>
            <a:r>
              <a:rPr altLang="en" lang="en" sz="1800">
                <a:solidFill>
                  <a:schemeClr val="dk1"/>
                </a:solidFill>
                <a:latin typeface="Lora"/>
                <a:ea typeface="Lora"/>
                <a:cs typeface="Lora"/>
                <a:sym typeface="Lora"/>
              </a:rPr>
              <a:t>Group activity: </a:t>
            </a:r>
            <a:r>
              <a:rPr altLang="en" lang="en" sz="1800">
                <a:solidFill>
                  <a:srgbClr val="666666"/>
                </a:solidFill>
                <a:latin typeface="Lora"/>
                <a:ea typeface="Lora"/>
                <a:cs typeface="Lora"/>
                <a:sym typeface="Lora"/>
              </a:rPr>
              <a:t>examine an interactive data visualization.</a:t>
            </a:r>
            <a:endParaRPr sz="1800">
              <a:solidFill>
                <a:srgbClr val="666666"/>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0" lvl="0" marL="0" rtl="0">
              <a:spcBef>
                <a:spcPts val="0"/>
              </a:spcBef>
              <a:spcAft>
                <a:spcPts val="0"/>
              </a:spcAft>
              <a:buNone/>
            </a:pPr>
            <a:r>
              <a:rPr altLang="en" lang="en" sz="1800">
                <a:solidFill>
                  <a:schemeClr val="dk1"/>
                </a:solidFill>
                <a:latin typeface="Lora"/>
                <a:ea typeface="Lora"/>
                <a:cs typeface="Lora"/>
                <a:sym typeface="Lora"/>
              </a:rPr>
              <a:t>Waves of HCI: </a:t>
            </a:r>
            <a:r>
              <a:rPr altLang="en" lang="en" sz="1800">
                <a:solidFill>
                  <a:srgbClr val="666666"/>
                </a:solidFill>
                <a:latin typeface="Lora"/>
                <a:ea typeface="Lora"/>
                <a:cs typeface="Lora"/>
                <a:sym typeface="Lora"/>
              </a:rPr>
              <a:t>affordances and ergonomics, dialogue, context.</a:t>
            </a:r>
            <a:endParaRPr sz="1800">
              <a:solidFill>
                <a:srgbClr val="666666"/>
              </a:solidFill>
              <a:latin typeface="Lora"/>
              <a:ea typeface="Lora"/>
              <a:cs typeface="Lora"/>
              <a:sym typeface="Lora"/>
            </a:endParaRPr>
          </a:p>
          <a:p>
            <a:pPr algn="l" indent="0" lvl="0" marL="0" rtl="0">
              <a:spcBef>
                <a:spcPts val="0"/>
              </a:spcBef>
              <a:spcAft>
                <a:spcPts val="0"/>
              </a:spcAft>
              <a:buNone/>
            </a:pPr>
            <a:r>
              <a:t/>
            </a:r>
            <a:endParaRPr sz="1800">
              <a:solidFill>
                <a:srgbClr val="666666"/>
              </a:solidFill>
              <a:latin typeface="Lora"/>
              <a:ea typeface="Lora"/>
              <a:cs typeface="Lora"/>
              <a:sym typeface="Lora"/>
            </a:endParaRPr>
          </a:p>
          <a:p>
            <a:pPr algn="l" indent="0" lvl="0" marL="0" rtl="0">
              <a:spcBef>
                <a:spcPts val="0"/>
              </a:spcBef>
              <a:spcAft>
                <a:spcPts val="0"/>
              </a:spcAft>
              <a:buNone/>
            </a:pPr>
            <a:r>
              <a:rPr altLang="en" b="1" lang="en" sz="1800">
                <a:solidFill>
                  <a:schemeClr val="dk1"/>
                </a:solidFill>
                <a:latin typeface="Lora"/>
                <a:ea typeface="Lora"/>
                <a:cs typeface="Lora"/>
                <a:sym typeface="Lora"/>
              </a:rPr>
              <a:t>&gt; </a:t>
            </a:r>
            <a:r>
              <a:rPr altLang="en" b="1" lang="en" sz="1800">
                <a:solidFill>
                  <a:schemeClr val="dk1"/>
                </a:solidFill>
                <a:latin typeface="Lora"/>
                <a:ea typeface="Lora"/>
                <a:cs typeface="Lora"/>
                <a:sym typeface="Lora"/>
              </a:rPr>
              <a:t>Something else: </a:t>
            </a:r>
            <a:r>
              <a:rPr altLang="en" b="1" lang="en" sz="1800">
                <a:solidFill>
                  <a:srgbClr val="666666"/>
                </a:solidFill>
                <a:latin typeface="Lora"/>
                <a:ea typeface="Lora"/>
                <a:cs typeface="Lora"/>
                <a:sym typeface="Lora"/>
              </a:rPr>
              <a:t>games and media for thought.</a:t>
            </a:r>
            <a:endParaRPr b="1" sz="1800">
              <a:solidFill>
                <a:srgbClr val="666666"/>
              </a:solidFill>
              <a:latin typeface="Lora"/>
              <a:ea typeface="Lora"/>
              <a:cs typeface="Lora"/>
              <a:sym typeface="L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32" name="Google Shape;232;p31"/>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Media for thought</a:t>
            </a:r>
            <a:endParaRPr b="1" sz="1000"/>
          </a:p>
        </p:txBody>
      </p:sp>
      <p:pic>
        <p:nvPicPr>
          <p:cNvPr id="233" name="Google Shape;233;p31"/>
          <p:cNvPicPr preferRelativeResize="0"/>
          <p:nvPr/>
        </p:nvPicPr>
        <p:blipFill>
          <a:blip r:embed="rId3">
            <a:alphaModFix/>
          </a:blip>
          <a:stretch>
            <a:fillRect/>
          </a:stretch>
        </p:blipFill>
        <p:spPr>
          <a:xfrm>
            <a:off x="314400" y="1360271"/>
            <a:ext cx="8515201" cy="1813345"/>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39" name="Google Shape;239;p32"/>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Media for thought</a:t>
            </a:r>
            <a:endParaRPr b="1" sz="1000"/>
          </a:p>
        </p:txBody>
      </p:sp>
      <p:pic>
        <p:nvPicPr>
          <p:cNvPr id="240" name="Google Shape;240;p32"/>
          <p:cNvPicPr preferRelativeResize="0"/>
          <p:nvPr/>
        </p:nvPicPr>
        <p:blipFill>
          <a:blip r:embed="rId3">
            <a:alphaModFix/>
          </a:blip>
          <a:stretch>
            <a:fillRect/>
          </a:stretch>
        </p:blipFill>
        <p:spPr>
          <a:xfrm>
            <a:off x="314400" y="1360271"/>
            <a:ext cx="8515201" cy="1813345"/>
          </a:xfrm>
          <a:prstGeom prst="rect">
            <a:avLst/>
          </a:prstGeom>
          <a:noFill/>
          <a:ln>
            <a:noFill/>
          </a:ln>
          <a:effectLst>
            <a:outerShdw algn="bl" blurRad="57150" dir="5400000" dist="19050" rotWithShape="0">
              <a:srgbClr val="000000">
                <a:alpha val="50000"/>
              </a:srgbClr>
            </a:outerShdw>
          </a:effectLst>
        </p:spPr>
      </p:pic>
      <p:pic>
        <p:nvPicPr>
          <p:cNvPr id="241" name="Google Shape;241;p32"/>
          <p:cNvPicPr preferRelativeResize="0"/>
          <p:nvPr/>
        </p:nvPicPr>
        <p:blipFill>
          <a:blip r:embed="rId4">
            <a:alphaModFix/>
          </a:blip>
          <a:stretch>
            <a:fillRect/>
          </a:stretch>
        </p:blipFill>
        <p:spPr>
          <a:xfrm>
            <a:off x="2386000" y="3371850"/>
            <a:ext cx="4371975" cy="1219200"/>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72" name="Google Shape;72;p15"/>
          <p:cNvSpPr txBox="1"/>
          <p:nvPr/>
        </p:nvSpPr>
        <p:spPr>
          <a:xfrm>
            <a:off x="0" y="0"/>
            <a:ext cx="9020100" cy="5118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Why formalize the role of the user?</a:t>
            </a:r>
            <a:endParaRPr b="1" sz="1000"/>
          </a:p>
        </p:txBody>
      </p:sp>
      <p:sp>
        <p:nvSpPr>
          <p:cNvPr id="73" name="Google Shape;73;p15"/>
          <p:cNvSpPr txBox="1"/>
          <p:nvPr/>
        </p:nvSpPr>
        <p:spPr>
          <a:xfrm>
            <a:off x="1319700" y="1629150"/>
            <a:ext cx="6380700" cy="18852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Clr>
                <a:schemeClr val="dk1"/>
              </a:buClr>
              <a:buSzPts val="1100"/>
              <a:buFont typeface="Arial"/>
              <a:buNone/>
            </a:pPr>
            <a:r>
              <a:rPr altLang="en" lang="en" sz="1800">
                <a:solidFill>
                  <a:schemeClr val="dk1"/>
                </a:solidFill>
                <a:latin typeface="Lora"/>
                <a:ea typeface="Lora"/>
                <a:cs typeface="Lora"/>
                <a:sym typeface="Lora"/>
              </a:rPr>
              <a:t>Today I want to identify </a:t>
            </a:r>
            <a:r>
              <a:rPr altLang="en" b="1" lang="en" sz="1800">
                <a:solidFill>
                  <a:schemeClr val="dk1"/>
                </a:solidFill>
                <a:latin typeface="Lora"/>
                <a:ea typeface="Lora"/>
                <a:cs typeface="Lora"/>
                <a:sym typeface="Lora"/>
              </a:rPr>
              <a:t>different ways of thinking</a:t>
            </a:r>
            <a:r>
              <a:rPr altLang="en" lang="en" sz="1800">
                <a:solidFill>
                  <a:schemeClr val="dk1"/>
                </a:solidFill>
                <a:latin typeface="Lora"/>
                <a:ea typeface="Lora"/>
                <a:cs typeface="Lora"/>
                <a:sym typeface="Lora"/>
              </a:rPr>
              <a:t> about the role of the user as lenses that you can use to understand your design.</a:t>
            </a:r>
            <a:endParaRPr sz="1800">
              <a:solidFill>
                <a:schemeClr val="dk1"/>
              </a:solidFill>
              <a:latin typeface="Lora"/>
              <a:ea typeface="Lora"/>
              <a:cs typeface="Lora"/>
              <a:sym typeface="Lora"/>
            </a:endParaRPr>
          </a:p>
          <a:p>
            <a:pPr algn="l" indent="0" lvl="0" marL="0" rtl="0">
              <a:spcBef>
                <a:spcPts val="0"/>
              </a:spcBef>
              <a:spcAft>
                <a:spcPts val="0"/>
              </a:spcAft>
              <a:buClr>
                <a:schemeClr val="dk1"/>
              </a:buClr>
              <a:buSzPts val="1100"/>
              <a:buFont typeface="Arial"/>
              <a:buNone/>
            </a:pPr>
            <a:r>
              <a:t/>
            </a:r>
            <a:endParaRPr sz="1800">
              <a:solidFill>
                <a:schemeClr val="dk1"/>
              </a:solidFill>
              <a:latin typeface="Lora"/>
              <a:ea typeface="Lora"/>
              <a:cs typeface="Lora"/>
              <a:sym typeface="Lora"/>
            </a:endParaRPr>
          </a:p>
          <a:p>
            <a:pPr algn="l" indent="0" lvl="0" marL="0" rtl="0">
              <a:spcBef>
                <a:spcPts val="0"/>
              </a:spcBef>
              <a:spcAft>
                <a:spcPts val="0"/>
              </a:spcAft>
              <a:buClr>
                <a:schemeClr val="dk1"/>
              </a:buClr>
              <a:buSzPts val="1100"/>
              <a:buFont typeface="Arial"/>
              <a:buNone/>
            </a:pPr>
            <a:r>
              <a:rPr altLang="en" lang="en" sz="1800">
                <a:solidFill>
                  <a:schemeClr val="dk1"/>
                </a:solidFill>
                <a:latin typeface="Lora"/>
                <a:ea typeface="Lora"/>
                <a:cs typeface="Lora"/>
                <a:sym typeface="Lora"/>
              </a:rPr>
              <a:t>Seeing your visualizations from </a:t>
            </a:r>
            <a:r>
              <a:rPr altLang="en" b="1" lang="en" sz="1800">
                <a:solidFill>
                  <a:schemeClr val="dk1"/>
                </a:solidFill>
                <a:latin typeface="Lora"/>
                <a:ea typeface="Lora"/>
                <a:cs typeface="Lora"/>
                <a:sym typeface="Lora"/>
              </a:rPr>
              <a:t>multiple perspectives</a:t>
            </a:r>
            <a:r>
              <a:rPr altLang="en" lang="en" sz="1800">
                <a:solidFill>
                  <a:schemeClr val="dk1"/>
                </a:solidFill>
                <a:latin typeface="Lora"/>
                <a:ea typeface="Lora"/>
                <a:cs typeface="Lora"/>
                <a:sym typeface="Lora"/>
              </a:rPr>
              <a:t> can help your pieces be more successful.</a:t>
            </a:r>
            <a:endParaRPr sz="1800">
              <a:solidFill>
                <a:schemeClr val="dk1"/>
              </a:solidFill>
              <a:latin typeface="Lora"/>
              <a:ea typeface="Lora"/>
              <a:cs typeface="Lora"/>
              <a:sym typeface="L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47" name="Google Shape;247;p33"/>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Media for thought</a:t>
            </a:r>
            <a:endParaRPr b="1" sz="1000"/>
          </a:p>
        </p:txBody>
      </p:sp>
      <p:pic>
        <p:nvPicPr>
          <p:cNvPr id="248" name="Google Shape;248;p33" title="VictorClip.mov">
            <a:hlinkClick r:id="rId3"/>
          </p:cNvPr>
          <p:cNvPicPr preferRelativeResize="0"/>
          <p:nvPr/>
        </p:nvPicPr>
        <p:blipFill>
          <a:blip r:embed="rId4">
            <a:alphaModFix/>
          </a:blip>
          <a:stretch>
            <a:fillRect/>
          </a:stretch>
        </p:blipFill>
        <p:spPr>
          <a:xfrm>
            <a:off x="857175" y="1001325"/>
            <a:ext cx="6991350" cy="3932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54" name="Google Shape;254;p34"/>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Games</a:t>
            </a:r>
            <a:endParaRPr b="1" sz="1000"/>
          </a:p>
        </p:txBody>
      </p:sp>
      <p:pic>
        <p:nvPicPr>
          <p:cNvPr id="255" name="Google Shape;255;p34"/>
          <p:cNvPicPr preferRelativeResize="0"/>
          <p:nvPr/>
        </p:nvPicPr>
        <p:blipFill>
          <a:blip r:embed="rId3">
            <a:alphaModFix/>
          </a:blip>
          <a:stretch>
            <a:fillRect/>
          </a:stretch>
        </p:blipFill>
        <p:spPr>
          <a:xfrm>
            <a:off x="627700" y="679350"/>
            <a:ext cx="3723882" cy="4314825"/>
          </a:xfrm>
          <a:prstGeom prst="rect">
            <a:avLst/>
          </a:prstGeom>
          <a:noFill/>
          <a:ln>
            <a:noFill/>
          </a:ln>
        </p:spPr>
      </p:pic>
      <p:sp>
        <p:nvSpPr>
          <p:cNvPr id="256" name="Google Shape;256;p34"/>
          <p:cNvSpPr txBox="1"/>
          <p:nvPr/>
        </p:nvSpPr>
        <p:spPr>
          <a:xfrm>
            <a:off x="4610300" y="2059925"/>
            <a:ext cx="3782100" cy="8313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a:latin typeface="Lora"/>
                <a:ea typeface="Lora"/>
                <a:cs typeface="Lora"/>
                <a:sym typeface="Lora"/>
              </a:rPr>
              <a:t>Games as a co-created experience between the player and piece of technology / designer.</a:t>
            </a:r>
            <a:endParaRPr>
              <a:latin typeface="Lora"/>
              <a:ea typeface="Lora"/>
              <a:cs typeface="Lora"/>
              <a:sym typeface="Lo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62" name="Google Shape;262;p35"/>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Games</a:t>
            </a:r>
            <a:endParaRPr b="1" sz="1000"/>
          </a:p>
        </p:txBody>
      </p:sp>
      <p:pic>
        <p:nvPicPr>
          <p:cNvPr descr="http://www.ted.com In a friendly, high-speed presentation, Will Wright demos his newest game, Spore, which promises to dazzle users even more than his previous masterpieces.    TEDTalks is a daily video podcast of the best talks and performances from the TED Conference, where the world's leading thinkers and doers are invited to give the talk of their lives in 18 minutes -- including speakers such as Jill Bolte Taylor, Sir Ken Robinson, Hans Rosling, Al Gore and Arthur Benjamin. TED stands for Technology, Entertainment, and Design, and TEDTalks cover these topics as well as science, business, politics and the arts. Watch the Top 10 TEDTalks on TED.com, at  http://www.ted.com/index.php/talks/top10" id="263" name="Google Shape;263;p35" title="Will Wright: Spore, birth of a game">
            <a:hlinkClick r:id="rId3"/>
          </p:cNvPr>
          <p:cNvPicPr preferRelativeResize="0"/>
          <p:nvPr/>
        </p:nvPicPr>
        <p:blipFill>
          <a:blip r:embed="rId4">
            <a:alphaModFix/>
          </a:blip>
          <a:stretch>
            <a:fillRect/>
          </a:stretch>
        </p:blipFill>
        <p:spPr>
          <a:xfrm>
            <a:off x="1060713" y="899800"/>
            <a:ext cx="6898675" cy="388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69" name="Google Shape;269;p36"/>
          <p:cNvSpPr txBox="1"/>
          <p:nvPr/>
        </p:nvSpPr>
        <p:spPr>
          <a:xfrm>
            <a:off x="0" y="0"/>
            <a:ext cx="9020100" cy="5118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Recap</a:t>
            </a:r>
            <a:endParaRPr b="1" sz="1000"/>
          </a:p>
        </p:txBody>
      </p:sp>
      <p:sp>
        <p:nvSpPr>
          <p:cNvPr id="270" name="Google Shape;270;p36"/>
          <p:cNvSpPr txBox="1"/>
          <p:nvPr/>
        </p:nvSpPr>
        <p:spPr>
          <a:xfrm>
            <a:off x="1028843" y="807929"/>
            <a:ext cx="7086300" cy="38115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1800">
                <a:solidFill>
                  <a:schemeClr val="dk1"/>
                </a:solidFill>
                <a:latin typeface="Lora"/>
                <a:ea typeface="Lora"/>
                <a:cs typeface="Lora"/>
                <a:sym typeface="Lora"/>
              </a:rPr>
              <a:t>What is the user within data visualization?</a:t>
            </a:r>
            <a:endParaRPr b="1" sz="1800">
              <a:solidFill>
                <a:schemeClr val="dk1"/>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342900" lvl="0" marL="457200" rtl="0">
              <a:spcBef>
                <a:spcPts val="0"/>
              </a:spcBef>
              <a:spcAft>
                <a:spcPts val="0"/>
              </a:spcAft>
              <a:buClr>
                <a:schemeClr val="dk1"/>
              </a:buClr>
              <a:buSzPts val="1800"/>
              <a:buFont typeface="Lora"/>
              <a:buChar char="●"/>
            </a:pPr>
            <a:r>
              <a:rPr altLang="en" lang="en" sz="1800">
                <a:solidFill>
                  <a:schemeClr val="dk1"/>
                </a:solidFill>
                <a:latin typeface="Lora"/>
                <a:ea typeface="Lora"/>
                <a:cs typeface="Lora"/>
                <a:sym typeface="Lora"/>
              </a:rPr>
              <a:t>A robot which interprets through a mechanical system.</a:t>
            </a:r>
            <a:endParaRPr sz="1800">
              <a:solidFill>
                <a:schemeClr val="dk1"/>
              </a:solidFill>
              <a:latin typeface="Lora"/>
              <a:ea typeface="Lora"/>
              <a:cs typeface="Lora"/>
              <a:sym typeface="Lora"/>
            </a:endParaRPr>
          </a:p>
          <a:p>
            <a:pPr algn="l" indent="0" lvl="0" marL="457200" rtl="0">
              <a:spcBef>
                <a:spcPts val="0"/>
              </a:spcBef>
              <a:spcAft>
                <a:spcPts val="0"/>
              </a:spcAft>
              <a:buNone/>
            </a:pPr>
            <a:r>
              <a:t/>
            </a:r>
            <a:endParaRPr sz="1800">
              <a:solidFill>
                <a:schemeClr val="dk1"/>
              </a:solidFill>
              <a:latin typeface="Lora"/>
              <a:ea typeface="Lora"/>
              <a:cs typeface="Lora"/>
              <a:sym typeface="Lora"/>
            </a:endParaRPr>
          </a:p>
          <a:p>
            <a:pPr algn="l" indent="-342900" lvl="0" marL="457200" rtl="0">
              <a:spcBef>
                <a:spcPts val="0"/>
              </a:spcBef>
              <a:spcAft>
                <a:spcPts val="0"/>
              </a:spcAft>
              <a:buClr>
                <a:schemeClr val="dk1"/>
              </a:buClr>
              <a:buSzPts val="1800"/>
              <a:buFont typeface="Lora"/>
              <a:buChar char="●"/>
            </a:pPr>
            <a:r>
              <a:rPr altLang="en" lang="en" sz="1800">
                <a:solidFill>
                  <a:schemeClr val="dk1"/>
                </a:solidFill>
                <a:latin typeface="Lora"/>
                <a:ea typeface="Lora"/>
                <a:cs typeface="Lora"/>
                <a:sym typeface="Lora"/>
              </a:rPr>
              <a:t>A conversation with a series of questions for which a series of learnings complete a task.</a:t>
            </a:r>
            <a:endParaRPr sz="1800">
              <a:solidFill>
                <a:schemeClr val="dk1"/>
              </a:solidFill>
              <a:latin typeface="Lora"/>
              <a:ea typeface="Lora"/>
              <a:cs typeface="Lora"/>
              <a:sym typeface="Lora"/>
            </a:endParaRPr>
          </a:p>
          <a:p>
            <a:pPr algn="l" indent="0" lvl="0" marL="457200" rtl="0">
              <a:spcBef>
                <a:spcPts val="0"/>
              </a:spcBef>
              <a:spcAft>
                <a:spcPts val="0"/>
              </a:spcAft>
              <a:buNone/>
            </a:pPr>
            <a:r>
              <a:t/>
            </a:r>
            <a:endParaRPr sz="1800">
              <a:solidFill>
                <a:schemeClr val="dk1"/>
              </a:solidFill>
              <a:latin typeface="Lora"/>
              <a:ea typeface="Lora"/>
              <a:cs typeface="Lora"/>
              <a:sym typeface="Lora"/>
            </a:endParaRPr>
          </a:p>
          <a:p>
            <a:pPr algn="l" indent="-342900" lvl="0" marL="457200" rtl="0">
              <a:spcBef>
                <a:spcPts val="0"/>
              </a:spcBef>
              <a:spcAft>
                <a:spcPts val="0"/>
              </a:spcAft>
              <a:buClr>
                <a:schemeClr val="dk1"/>
              </a:buClr>
              <a:buSzPts val="1800"/>
              <a:buFont typeface="Lora"/>
              <a:buChar char="●"/>
            </a:pPr>
            <a:r>
              <a:rPr altLang="en" lang="en" sz="1800">
                <a:solidFill>
                  <a:schemeClr val="dk1"/>
                </a:solidFill>
                <a:latin typeface="Lora"/>
                <a:ea typeface="Lora"/>
                <a:cs typeface="Lora"/>
                <a:sym typeface="Lora"/>
              </a:rPr>
              <a:t>An entity with thought interpreting the work through a series of personal and cultural lenses within a social system.</a:t>
            </a:r>
            <a:endParaRPr sz="1800">
              <a:solidFill>
                <a:schemeClr val="dk1"/>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342900" lvl="0" marL="457200" rtl="0">
              <a:spcBef>
                <a:spcPts val="0"/>
              </a:spcBef>
              <a:spcAft>
                <a:spcPts val="0"/>
              </a:spcAft>
              <a:buClr>
                <a:schemeClr val="dk1"/>
              </a:buClr>
              <a:buSzPts val="1800"/>
              <a:buFont typeface="Lora"/>
              <a:buChar char="●"/>
            </a:pPr>
            <a:r>
              <a:rPr altLang="en" lang="en" sz="1800">
                <a:solidFill>
                  <a:schemeClr val="dk1"/>
                </a:solidFill>
                <a:latin typeface="Lora"/>
                <a:ea typeface="Lora"/>
                <a:cs typeface="Lora"/>
                <a:sym typeface="Lora"/>
              </a:rPr>
              <a:t>A co-creator of meaning, using the work as a way to think new thoughts and create sometimes uniquely individual experiences.</a:t>
            </a:r>
            <a:endParaRPr sz="1800">
              <a:solidFill>
                <a:schemeClr val="dk1"/>
              </a:solidFill>
              <a:latin typeface="Lora"/>
              <a:ea typeface="Lora"/>
              <a:cs typeface="Lora"/>
              <a:sym typeface="Lo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76" name="Google Shape;276;p37"/>
          <p:cNvSpPr txBox="1"/>
          <p:nvPr/>
        </p:nvSpPr>
        <p:spPr>
          <a:xfrm>
            <a:off x="0" y="0"/>
            <a:ext cx="9020100" cy="5184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Recap</a:t>
            </a:r>
            <a:endParaRPr b="1" sz="1000"/>
          </a:p>
        </p:txBody>
      </p:sp>
      <p:sp>
        <p:nvSpPr>
          <p:cNvPr id="277" name="Google Shape;277;p37"/>
          <p:cNvSpPr txBox="1"/>
          <p:nvPr/>
        </p:nvSpPr>
        <p:spPr>
          <a:xfrm>
            <a:off x="1028843" y="807929"/>
            <a:ext cx="7086300" cy="40905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1800">
                <a:solidFill>
                  <a:schemeClr val="dk1"/>
                </a:solidFill>
                <a:latin typeface="Lora"/>
                <a:ea typeface="Lora"/>
                <a:cs typeface="Lora"/>
                <a:sym typeface="Lora"/>
              </a:rPr>
              <a:t>What does this mean?</a:t>
            </a:r>
            <a:endParaRPr b="1" sz="1800">
              <a:solidFill>
                <a:schemeClr val="dk1"/>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342900" lvl="0" marL="457200" rtl="0">
              <a:spcBef>
                <a:spcPts val="0"/>
              </a:spcBef>
              <a:spcAft>
                <a:spcPts val="0"/>
              </a:spcAft>
              <a:buClr>
                <a:schemeClr val="dk1"/>
              </a:buClr>
              <a:buSzPts val="1800"/>
              <a:buFont typeface="Lora"/>
              <a:buChar char="●"/>
            </a:pPr>
            <a:r>
              <a:rPr altLang="en" lang="en" sz="1800">
                <a:solidFill>
                  <a:schemeClr val="dk1"/>
                </a:solidFill>
                <a:latin typeface="Lora"/>
                <a:ea typeface="Lora"/>
                <a:cs typeface="Lora"/>
                <a:sym typeface="Lora"/>
              </a:rPr>
              <a:t>Make it </a:t>
            </a:r>
            <a:r>
              <a:rPr altLang="en" lang="en" sz="1800">
                <a:solidFill>
                  <a:schemeClr val="dk1"/>
                </a:solidFill>
                <a:latin typeface="Lora"/>
                <a:ea typeface="Lora"/>
                <a:cs typeface="Lora"/>
                <a:sym typeface="Lora"/>
              </a:rPr>
              <a:t>clear how a data visualization should be used and fine tune the mechanisms through which a person “mechanically” interacts.</a:t>
            </a:r>
            <a:endParaRPr sz="1800">
              <a:solidFill>
                <a:schemeClr val="dk1"/>
              </a:solidFill>
              <a:latin typeface="Lora"/>
              <a:ea typeface="Lora"/>
              <a:cs typeface="Lora"/>
              <a:sym typeface="Lora"/>
            </a:endParaRPr>
          </a:p>
          <a:p>
            <a:pPr algn="l" indent="0" lvl="0" marL="457200" rtl="0">
              <a:spcBef>
                <a:spcPts val="0"/>
              </a:spcBef>
              <a:spcAft>
                <a:spcPts val="0"/>
              </a:spcAft>
              <a:buNone/>
            </a:pPr>
            <a:r>
              <a:t/>
            </a:r>
            <a:endParaRPr sz="1800">
              <a:solidFill>
                <a:schemeClr val="dk1"/>
              </a:solidFill>
              <a:latin typeface="Lora"/>
              <a:ea typeface="Lora"/>
              <a:cs typeface="Lora"/>
              <a:sym typeface="Lora"/>
            </a:endParaRPr>
          </a:p>
          <a:p>
            <a:pPr algn="l" indent="-342900" lvl="0" marL="457200" rtl="0">
              <a:spcBef>
                <a:spcPts val="0"/>
              </a:spcBef>
              <a:spcAft>
                <a:spcPts val="0"/>
              </a:spcAft>
              <a:buClr>
                <a:schemeClr val="dk1"/>
              </a:buClr>
              <a:buSzPts val="1800"/>
              <a:buFont typeface="Lora"/>
              <a:buChar char="●"/>
            </a:pPr>
            <a:r>
              <a:rPr altLang="en" lang="en" sz="1800">
                <a:solidFill>
                  <a:schemeClr val="dk1"/>
                </a:solidFill>
                <a:latin typeface="Lora"/>
                <a:ea typeface="Lora"/>
                <a:cs typeface="Lora"/>
                <a:sym typeface="Lora"/>
              </a:rPr>
              <a:t>Think about the flow of a user (user loops) and how we support a series of questions or tasks. </a:t>
            </a:r>
            <a:endParaRPr sz="1800">
              <a:solidFill>
                <a:schemeClr val="dk1"/>
              </a:solidFill>
              <a:latin typeface="Lora"/>
              <a:ea typeface="Lora"/>
              <a:cs typeface="Lora"/>
              <a:sym typeface="Lora"/>
            </a:endParaRPr>
          </a:p>
          <a:p>
            <a:pPr algn="l" indent="0" lvl="0" marL="457200" rtl="0">
              <a:spcBef>
                <a:spcPts val="0"/>
              </a:spcBef>
              <a:spcAft>
                <a:spcPts val="0"/>
              </a:spcAft>
              <a:buNone/>
            </a:pPr>
            <a:r>
              <a:t/>
            </a:r>
            <a:endParaRPr sz="1800">
              <a:solidFill>
                <a:schemeClr val="dk1"/>
              </a:solidFill>
              <a:latin typeface="Lora"/>
              <a:ea typeface="Lora"/>
              <a:cs typeface="Lora"/>
              <a:sym typeface="Lora"/>
            </a:endParaRPr>
          </a:p>
          <a:p>
            <a:pPr algn="l" indent="-342900" lvl="0" marL="457200" rtl="0">
              <a:spcBef>
                <a:spcPts val="0"/>
              </a:spcBef>
              <a:spcAft>
                <a:spcPts val="0"/>
              </a:spcAft>
              <a:buClr>
                <a:schemeClr val="dk1"/>
              </a:buClr>
              <a:buSzPts val="1800"/>
              <a:buFont typeface="Lora"/>
              <a:buChar char="●"/>
            </a:pPr>
            <a:r>
              <a:rPr altLang="en" lang="en" sz="1800">
                <a:solidFill>
                  <a:schemeClr val="dk1"/>
                </a:solidFill>
                <a:latin typeface="Lora"/>
                <a:ea typeface="Lora"/>
                <a:cs typeface="Lora"/>
                <a:sym typeface="Lora"/>
              </a:rPr>
              <a:t>Critically interrogate the context of this </a:t>
            </a:r>
            <a:r>
              <a:rPr altLang="en" lang="en" sz="1800">
                <a:solidFill>
                  <a:schemeClr val="dk1"/>
                </a:solidFill>
                <a:latin typeface="Lora"/>
                <a:ea typeface="Lora"/>
                <a:cs typeface="Lora"/>
                <a:sym typeface="Lora"/>
              </a:rPr>
              <a:t>visualization and how it may interact with the graphic.</a:t>
            </a:r>
            <a:endParaRPr sz="1800">
              <a:solidFill>
                <a:schemeClr val="dk1"/>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342900" lvl="0" marL="457200" rtl="0">
              <a:spcBef>
                <a:spcPts val="0"/>
              </a:spcBef>
              <a:spcAft>
                <a:spcPts val="0"/>
              </a:spcAft>
              <a:buClr>
                <a:schemeClr val="dk1"/>
              </a:buClr>
              <a:buSzPts val="1800"/>
              <a:buFont typeface="Lora"/>
              <a:buChar char="●"/>
            </a:pPr>
            <a:r>
              <a:rPr altLang="en" lang="en" sz="1800">
                <a:solidFill>
                  <a:schemeClr val="dk1"/>
                </a:solidFill>
                <a:latin typeface="Lora"/>
                <a:ea typeface="Lora"/>
                <a:cs typeface="Lora"/>
                <a:sym typeface="Lora"/>
              </a:rPr>
              <a:t>Create spaces that can be activated by the user to see, feel, do, and think new things.</a:t>
            </a:r>
            <a:endParaRPr sz="1800">
              <a:solidFill>
                <a:schemeClr val="dk1"/>
              </a:solidFill>
              <a:latin typeface="Lora"/>
              <a:ea typeface="Lora"/>
              <a:cs typeface="Lora"/>
              <a:sym typeface="L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283" name="Google Shape;283;p38"/>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Citations</a:t>
            </a:r>
            <a:endParaRPr b="1" sz="1000"/>
          </a:p>
        </p:txBody>
      </p:sp>
      <p:sp>
        <p:nvSpPr>
          <p:cNvPr id="284" name="Google Shape;284;p38"/>
          <p:cNvSpPr txBox="1"/>
          <p:nvPr/>
        </p:nvSpPr>
        <p:spPr>
          <a:xfrm>
            <a:off x="236850" y="637925"/>
            <a:ext cx="8546400" cy="4320000"/>
          </a:xfrm>
          <a:prstGeom prst="rect">
            <a:avLst/>
          </a:prstGeom>
          <a:noFill/>
          <a:ln>
            <a:noFill/>
          </a:ln>
        </p:spPr>
        <p:txBody>
          <a:bodyPr anchor="t" anchorCtr="0" bIns="91425" lIns="91425" numCol="1" rIns="91425" spcFirstLastPara="1" tIns="91425" wrap="square">
            <a:noAutofit/>
          </a:bodyPr>
          <a:lstStyle/>
          <a:p>
            <a:pPr algn="l" indent="-282575" lvl="0" marL="457200" rtl="0">
              <a:lnSpc>
                <a:spcPct val="115000"/>
              </a:lnSpc>
              <a:spcBef>
                <a:spcPts val="800"/>
              </a:spcBef>
              <a:spcAft>
                <a:spcPts val="0"/>
              </a:spcAft>
              <a:buClr>
                <a:srgbClr val="333333"/>
              </a:buClr>
              <a:buSzPts val="850"/>
              <a:buChar char="●"/>
            </a:pPr>
            <a:r>
              <a:rPr altLang="en" lang="en" sz="850">
                <a:solidFill>
                  <a:srgbClr val="333333"/>
                </a:solidFill>
                <a:highlight>
                  <a:srgbClr val="FFFFFF"/>
                </a:highlight>
              </a:rPr>
              <a:t>M. Hoekstra, “MacPaint,” Geek Technique, 2007. Available: </a:t>
            </a:r>
            <a:r>
              <a:rPr altLang="en" lang="en" sz="850" u="sng">
                <a:solidFill>
                  <a:srgbClr val="1010F0"/>
                </a:solidFill>
                <a:highlight>
                  <a:srgbClr val="FFFFFF"/>
                </a:highlight>
                <a:hlinkClick r:id="rId3">
                  <a:extLst>
                    <a:ext uri="{A12FA001-AC4F-418D-AE19-62706E023703}">
                      <ahyp:hlinkClr val="tx"/>
                    </a:ext>
                  </a:extLst>
                </a:hlinkClick>
              </a:rPr>
              <a:t>https://www.geektechnique.org/blog/786/mac-paint.html</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"Reception Theory," Revision World. Available: </a:t>
            </a:r>
            <a:r>
              <a:rPr altLang="en" lang="en" sz="850" u="sng">
                <a:solidFill>
                  <a:srgbClr val="1010F0"/>
                </a:solidFill>
                <a:highlight>
                  <a:srgbClr val="FFFFFF"/>
                </a:highlight>
                <a:hlinkClick r:id="rId4">
                  <a:extLst>
                    <a:ext uri="{A12FA001-AC4F-418D-AE19-62706E023703}">
                      <ahyp:hlinkClr val="tx"/>
                    </a:ext>
                  </a:extLst>
                </a:hlinkClick>
              </a:rPr>
              <a:t>https://revisionworld.com/a2-level-level-revision/media-studies-level-revision/reception-theory#google_vignette</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J. Tong, "Diagrammatic thinking and audience reading of COVID-19 data visualisations: A UK case study," Convergence, 2024. doi: </a:t>
            </a:r>
            <a:r>
              <a:rPr altLang="en" lang="en" sz="850" u="sng">
                <a:solidFill>
                  <a:srgbClr val="1010F0"/>
                </a:solidFill>
                <a:highlight>
                  <a:srgbClr val="FFFFFF"/>
                </a:highlight>
                <a:hlinkClick r:id="rId5">
                  <a:extLst>
                    <a:ext uri="{A12FA001-AC4F-418D-AE19-62706E023703}">
                      <ahyp:hlinkClr val="tx"/>
                    </a:ext>
                  </a:extLst>
                </a:hlinkClick>
              </a:rPr>
              <a:t>10.1177/13548565241309886.</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"Stuart Hall," Wikimedia Foundation, 2025. Available: </a:t>
            </a:r>
            <a:r>
              <a:rPr altLang="en" lang="en" sz="850" u="sng">
                <a:solidFill>
                  <a:srgbClr val="1010F0"/>
                </a:solidFill>
                <a:highlight>
                  <a:srgbClr val="FFFFFF"/>
                </a:highlight>
                <a:hlinkClick r:id="rId6">
                  <a:extLst>
                    <a:ext uri="{A12FA001-AC4F-418D-AE19-62706E023703}">
                      <ahyp:hlinkClr val="tx"/>
                    </a:ext>
                  </a:extLst>
                </a:hlinkClick>
              </a:rPr>
              <a:t>https://en.wikipedia.org/wiki/Stuart_Hall_(cultural_theorist)</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E. Berger and A. Witherspoon, "How Covid shook the US: eight charts that capture the last two years," The Guardian, 2022. Available: </a:t>
            </a:r>
            <a:r>
              <a:rPr altLang="en" lang="en" sz="850" u="sng">
                <a:solidFill>
                  <a:srgbClr val="1010F0"/>
                </a:solidFill>
                <a:highlight>
                  <a:srgbClr val="FFFFFF"/>
                </a:highlight>
                <a:hlinkClick r:id="rId7">
                  <a:extLst>
                    <a:ext uri="{A12FA001-AC4F-418D-AE19-62706E023703}">
                      <ahyp:hlinkClr val="tx"/>
                    </a:ext>
                  </a:extLst>
                </a:hlinkClick>
              </a:rPr>
              <a:t>https://www.theguardian.com/us-news/2022/mar/13/how-covid-shook-the-us-charts-graphs</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S. Harrison, P. Sengers, and D. Tatar, "The Three Paradigms of HCI," CHI 2007, 2007.</a:t>
            </a:r>
            <a:endParaRPr sz="850">
              <a:solidFill>
                <a:srgbClr val="333333"/>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"Understanding Projects," Asana. Available: </a:t>
            </a:r>
            <a:r>
              <a:rPr altLang="en" lang="en" sz="850" u="sng">
                <a:solidFill>
                  <a:srgbClr val="1010F0"/>
                </a:solidFill>
                <a:highlight>
                  <a:srgbClr val="FFFFFF"/>
                </a:highlight>
                <a:hlinkClick r:id="rId8">
                  <a:extLst>
                    <a:ext uri="{A12FA001-AC4F-418D-AE19-62706E023703}">
                      <ahyp:hlinkClr val="tx"/>
                    </a:ext>
                  </a:extLst>
                </a:hlinkClick>
              </a:rPr>
              <a:t>https://help.asana.com/s/article/understanding-projects?language=en_US</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Schell, Jesse. The Art of Game Design: A Book of Lenses. CRC Press, Taylor &amp; Francis Group, 2020.</a:t>
            </a:r>
            <a:endParaRPr sz="850">
              <a:solidFill>
                <a:srgbClr val="333333"/>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Wright, Will. “Spore, Birth of a Game.” TED, Ted Conferences, 2007, </a:t>
            </a:r>
            <a:r>
              <a:rPr altLang="en" lang="en" sz="850" u="sng">
                <a:solidFill>
                  <a:srgbClr val="1010F0"/>
                </a:solidFill>
                <a:highlight>
                  <a:srgbClr val="FFFFFF"/>
                </a:highlight>
                <a:hlinkClick r:id="rId9">
                  <a:extLst>
                    <a:ext uri="{A12FA001-AC4F-418D-AE19-62706E023703}">
                      <ahyp:hlinkClr val="tx"/>
                    </a:ext>
                  </a:extLst>
                </a:hlinkClick>
              </a:rPr>
              <a:t>https://www.ted.com/talks/will_wright_spore_birth_of_a_game.</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S. Dale. "Back wooden 4-Panel Door Closed," Unsplash, 2018. Available: </a:t>
            </a:r>
            <a:r>
              <a:rPr altLang="en" lang="en" sz="850" u="sng">
                <a:solidFill>
                  <a:srgbClr val="1010F0"/>
                </a:solidFill>
                <a:highlight>
                  <a:srgbClr val="FFFFFF"/>
                </a:highlight>
                <a:hlinkClick r:id="rId10">
                  <a:extLst>
                    <a:ext uri="{A12FA001-AC4F-418D-AE19-62706E023703}">
                      <ahyp:hlinkClr val="tx"/>
                    </a:ext>
                  </a:extLst>
                </a:hlinkClick>
              </a:rPr>
              <a:t>https://unsplash.com/photos/black-wooden-4-panel-door-closed-dJycgkec2p0</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L. Parren, "Pilot Driving Plane During Daytime," Unsplash, 2018. Available: </a:t>
            </a:r>
            <a:r>
              <a:rPr altLang="en" lang="en" sz="850" u="sng">
                <a:solidFill>
                  <a:srgbClr val="1010F0"/>
                </a:solidFill>
                <a:highlight>
                  <a:srgbClr val="FFFFFF"/>
                </a:highlight>
                <a:hlinkClick r:id="rId11">
                  <a:extLst>
                    <a:ext uri="{A12FA001-AC4F-418D-AE19-62706E023703}">
                      <ahyp:hlinkClr val="tx"/>
                    </a:ext>
                  </a:extLst>
                </a:hlinkClick>
              </a:rPr>
              <a:t>https://unsplash.com/photos/pilot-driving-plane-during-daytime-S3xxiedz0hE</a:t>
            </a:r>
            <a:endParaRPr sz="850" u="sng">
              <a:solidFill>
                <a:srgbClr val="1010F0"/>
              </a:solidFill>
              <a:highlight>
                <a:srgbClr val="FFFFFF"/>
              </a:highlight>
            </a:endParaRPr>
          </a:p>
          <a:p>
            <a:pPr algn="l" indent="-282575" lvl="0" marL="457200" rtl="0">
              <a:lnSpc>
                <a:spcPct val="115000"/>
              </a:lnSpc>
              <a:spcBef>
                <a:spcPts val="0"/>
              </a:spcBef>
              <a:spcAft>
                <a:spcPts val="0"/>
              </a:spcAft>
              <a:buClr>
                <a:srgbClr val="333333"/>
              </a:buClr>
              <a:buSzPts val="850"/>
              <a:buChar char="●"/>
            </a:pPr>
            <a:r>
              <a:rPr altLang="en" lang="en" sz="850">
                <a:solidFill>
                  <a:srgbClr val="333333"/>
                </a:solidFill>
                <a:highlight>
                  <a:srgbClr val="FFFFFF"/>
                </a:highlight>
              </a:rPr>
              <a:t>F Bezies, "Installation MS-Windows 98," Flickr, 2013. Available: </a:t>
            </a:r>
            <a:r>
              <a:rPr altLang="en" lang="en" sz="850" u="sng">
                <a:solidFill>
                  <a:srgbClr val="1010F0"/>
                </a:solidFill>
                <a:highlight>
                  <a:srgbClr val="FFFFFF"/>
                </a:highlight>
                <a:hlinkClick r:id="rId12">
                  <a:extLst>
                    <a:ext uri="{A12FA001-AC4F-418D-AE19-62706E023703}">
                      <ahyp:hlinkClr val="tx"/>
                    </a:ext>
                  </a:extLst>
                </a:hlinkClick>
              </a:rPr>
              <a:t>https://www.flickr.com/photos/fredbezies/9136730422/</a:t>
            </a:r>
            <a:endParaRPr sz="11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9"/>
          <p:cNvPicPr preferRelativeResize="0"/>
          <p:nvPr/>
        </p:nvPicPr>
        <p:blipFill>
          <a:blip r:embed="rId3">
            <a:alphaModFix/>
          </a:blip>
          <a:stretch>
            <a:fillRect/>
          </a:stretch>
        </p:blipFill>
        <p:spPr>
          <a:xfrm>
            <a:off x="2421563" y="2238025"/>
            <a:ext cx="4300876" cy="667450"/>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79" name="Google Shape;79;p16"/>
          <p:cNvSpPr txBox="1"/>
          <p:nvPr/>
        </p:nvSpPr>
        <p:spPr>
          <a:xfrm>
            <a:off x="0" y="0"/>
            <a:ext cx="9020100" cy="5184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Today</a:t>
            </a:r>
            <a:endParaRPr b="1" sz="1000"/>
          </a:p>
        </p:txBody>
      </p:sp>
      <p:sp>
        <p:nvSpPr>
          <p:cNvPr id="80" name="Google Shape;80;p16"/>
          <p:cNvSpPr txBox="1"/>
          <p:nvPr/>
        </p:nvSpPr>
        <p:spPr>
          <a:xfrm>
            <a:off x="1381650" y="1374900"/>
            <a:ext cx="6380700" cy="23937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Clr>
                <a:schemeClr val="dk1"/>
              </a:buClr>
              <a:buSzPts val="1100"/>
              <a:buFont typeface="Arial"/>
              <a:buNone/>
            </a:pPr>
            <a:r>
              <a:rPr altLang="en" b="1" lang="en" sz="1800">
                <a:solidFill>
                  <a:schemeClr val="dk1"/>
                </a:solidFill>
                <a:latin typeface="Lora"/>
                <a:ea typeface="Lora"/>
                <a:cs typeface="Lora"/>
                <a:sym typeface="Lora"/>
              </a:rPr>
              <a:t>&gt; Audiences: </a:t>
            </a:r>
            <a:r>
              <a:rPr altLang="en" b="1" lang="en" sz="1800">
                <a:solidFill>
                  <a:srgbClr val="666666"/>
                </a:solidFill>
                <a:latin typeface="Lora"/>
                <a:ea typeface="Lora"/>
                <a:cs typeface="Lora"/>
                <a:sym typeface="Lora"/>
              </a:rPr>
              <a:t>interrogating our lenses.</a:t>
            </a:r>
            <a:endParaRPr b="1" sz="1800">
              <a:solidFill>
                <a:schemeClr val="dk1"/>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0" lvl="0" marL="0" rtl="0">
              <a:spcBef>
                <a:spcPts val="0"/>
              </a:spcBef>
              <a:spcAft>
                <a:spcPts val="0"/>
              </a:spcAft>
              <a:buClr>
                <a:schemeClr val="dk1"/>
              </a:buClr>
              <a:buSzPts val="1100"/>
              <a:buFont typeface="Arial"/>
              <a:buNone/>
            </a:pPr>
            <a:r>
              <a:rPr altLang="en" lang="en" sz="1800">
                <a:solidFill>
                  <a:schemeClr val="dk1"/>
                </a:solidFill>
                <a:latin typeface="Lora"/>
                <a:ea typeface="Lora"/>
                <a:cs typeface="Lora"/>
                <a:sym typeface="Lora"/>
              </a:rPr>
              <a:t>Group activity: </a:t>
            </a:r>
            <a:r>
              <a:rPr altLang="en" lang="en" sz="1800">
                <a:solidFill>
                  <a:srgbClr val="666666"/>
                </a:solidFill>
                <a:latin typeface="Lora"/>
                <a:ea typeface="Lora"/>
                <a:cs typeface="Lora"/>
                <a:sym typeface="Lora"/>
              </a:rPr>
              <a:t>examine an interactive data visualization.</a:t>
            </a:r>
            <a:endParaRPr sz="1800">
              <a:solidFill>
                <a:srgbClr val="666666"/>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0" lvl="0" marL="0" rtl="0">
              <a:spcBef>
                <a:spcPts val="0"/>
              </a:spcBef>
              <a:spcAft>
                <a:spcPts val="0"/>
              </a:spcAft>
              <a:buNone/>
            </a:pPr>
            <a:r>
              <a:rPr altLang="en" lang="en" sz="1800">
                <a:solidFill>
                  <a:schemeClr val="dk1"/>
                </a:solidFill>
                <a:latin typeface="Lora"/>
                <a:ea typeface="Lora"/>
                <a:cs typeface="Lora"/>
                <a:sym typeface="Lora"/>
              </a:rPr>
              <a:t>Waves of HCI: </a:t>
            </a:r>
            <a:r>
              <a:rPr altLang="en" lang="en" sz="1800">
                <a:solidFill>
                  <a:srgbClr val="666666"/>
                </a:solidFill>
                <a:latin typeface="Lora"/>
                <a:ea typeface="Lora"/>
                <a:cs typeface="Lora"/>
                <a:sym typeface="Lora"/>
              </a:rPr>
              <a:t>affordances and ergonomics, dialogue, context.</a:t>
            </a:r>
            <a:endParaRPr sz="1800">
              <a:solidFill>
                <a:srgbClr val="666666"/>
              </a:solidFill>
              <a:latin typeface="Lora"/>
              <a:ea typeface="Lora"/>
              <a:cs typeface="Lora"/>
              <a:sym typeface="Lora"/>
            </a:endParaRPr>
          </a:p>
          <a:p>
            <a:pPr algn="l" indent="0" lvl="0" marL="0" rtl="0">
              <a:spcBef>
                <a:spcPts val="0"/>
              </a:spcBef>
              <a:spcAft>
                <a:spcPts val="0"/>
              </a:spcAft>
              <a:buNone/>
            </a:pPr>
            <a:r>
              <a:t/>
            </a:r>
            <a:endParaRPr sz="1800">
              <a:solidFill>
                <a:srgbClr val="666666"/>
              </a:solidFill>
              <a:latin typeface="Lora"/>
              <a:ea typeface="Lora"/>
              <a:cs typeface="Lora"/>
              <a:sym typeface="Lora"/>
            </a:endParaRPr>
          </a:p>
          <a:p>
            <a:pPr algn="l" indent="0" lvl="0" marL="0" rtl="0">
              <a:spcBef>
                <a:spcPts val="0"/>
              </a:spcBef>
              <a:spcAft>
                <a:spcPts val="0"/>
              </a:spcAft>
              <a:buClr>
                <a:schemeClr val="dk1"/>
              </a:buClr>
              <a:buSzPts val="1100"/>
              <a:buFont typeface="Arial"/>
              <a:buNone/>
            </a:pPr>
            <a:r>
              <a:rPr altLang="en" lang="en" sz="1800">
                <a:solidFill>
                  <a:schemeClr val="dk1"/>
                </a:solidFill>
                <a:latin typeface="Lora"/>
                <a:ea typeface="Lora"/>
                <a:cs typeface="Lora"/>
                <a:sym typeface="Lora"/>
              </a:rPr>
              <a:t>Something else: </a:t>
            </a:r>
            <a:r>
              <a:rPr altLang="en" lang="en" sz="1800">
                <a:solidFill>
                  <a:srgbClr val="666666"/>
                </a:solidFill>
                <a:latin typeface="Lora"/>
                <a:ea typeface="Lora"/>
                <a:cs typeface="Lora"/>
                <a:sym typeface="Lora"/>
              </a:rPr>
              <a:t>games and media for thought.</a:t>
            </a:r>
            <a:endParaRPr sz="1800">
              <a:solidFill>
                <a:srgbClr val="666666"/>
              </a:solidFill>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86" name="Google Shape;86;p17"/>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Audiences</a:t>
            </a:r>
            <a:endParaRPr b="1" sz="1000"/>
          </a:p>
        </p:txBody>
      </p:sp>
      <p:sp>
        <p:nvSpPr>
          <p:cNvPr id="87" name="Google Shape;87;p17"/>
          <p:cNvSpPr txBox="1"/>
          <p:nvPr/>
        </p:nvSpPr>
        <p:spPr>
          <a:xfrm>
            <a:off x="1326825" y="2406375"/>
            <a:ext cx="968100" cy="507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2"/>
                </a:solidFill>
                <a:latin typeface="Lora"/>
                <a:ea typeface="Lora"/>
                <a:cs typeface="Lora"/>
                <a:sym typeface="Lora"/>
              </a:rPr>
              <a:t>Author</a:t>
            </a:r>
            <a:endParaRPr sz="1800">
              <a:solidFill>
                <a:schemeClr val="dk2"/>
              </a:solidFill>
              <a:latin typeface="Lora"/>
              <a:ea typeface="Lora"/>
              <a:cs typeface="Lora"/>
              <a:sym typeface="Lora"/>
            </a:endParaRPr>
          </a:p>
        </p:txBody>
      </p:sp>
      <p:sp>
        <p:nvSpPr>
          <p:cNvPr id="88" name="Google Shape;88;p17"/>
          <p:cNvSpPr txBox="1"/>
          <p:nvPr/>
        </p:nvSpPr>
        <p:spPr>
          <a:xfrm>
            <a:off x="6558975" y="2406363"/>
            <a:ext cx="1199100" cy="507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2"/>
                </a:solidFill>
                <a:latin typeface="Lora"/>
                <a:ea typeface="Lora"/>
                <a:cs typeface="Lora"/>
                <a:sym typeface="Lora"/>
              </a:rPr>
              <a:t>Audience</a:t>
            </a:r>
            <a:endParaRPr sz="1800">
              <a:solidFill>
                <a:schemeClr val="dk2"/>
              </a:solidFill>
              <a:latin typeface="Lora"/>
              <a:ea typeface="Lora"/>
              <a:cs typeface="Lora"/>
              <a:sym typeface="Lora"/>
            </a:endParaRPr>
          </a:p>
        </p:txBody>
      </p:sp>
      <p:sp>
        <p:nvSpPr>
          <p:cNvPr id="89" name="Google Shape;89;p17"/>
          <p:cNvSpPr/>
          <p:nvPr/>
        </p:nvSpPr>
        <p:spPr>
          <a:xfrm>
            <a:off x="4291800" y="2525163"/>
            <a:ext cx="270300" cy="270300"/>
          </a:xfrm>
          <a:prstGeom prst="ellipse">
            <a:avLst/>
          </a:prstGeom>
          <a:solidFill>
            <a:schemeClr val="lt2"/>
          </a:solidFill>
          <a:ln cap="flat" cmpd="sng" w="9525">
            <a:solidFill>
              <a:schemeClr val="dk2"/>
            </a:solidFill>
            <a:prstDash val="solid"/>
            <a:round/>
            <a:headEnd len="sm" type="none" w="sm"/>
            <a:tailEnd len="sm" type="none" w="sm"/>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cxnSp>
        <p:nvCxnSpPr>
          <p:cNvPr id="90" name="Google Shape;90;p17"/>
          <p:cNvCxnSpPr>
            <a:stCxn id="87" idx="3"/>
            <a:endCxn id="89" idx="2"/>
          </p:cNvCxnSpPr>
          <p:nvPr/>
        </p:nvCxnSpPr>
        <p:spPr>
          <a:xfrm>
            <a:off x="2294925" y="2660325"/>
            <a:ext cx="1996800" cy="0"/>
          </a:xfrm>
          <a:prstGeom prst="straightConnector1">
            <a:avLst/>
          </a:prstGeom>
          <a:noFill/>
          <a:ln cap="flat" cmpd="sng" w="9525">
            <a:solidFill>
              <a:schemeClr val="dk2"/>
            </a:solidFill>
            <a:prstDash val="solid"/>
            <a:round/>
            <a:headEnd len="med" type="none" w="med"/>
            <a:tailEnd len="med" type="none" w="med"/>
          </a:ln>
        </p:spPr>
      </p:cxnSp>
      <p:cxnSp>
        <p:nvCxnSpPr>
          <p:cNvPr id="91" name="Google Shape;91;p17"/>
          <p:cNvCxnSpPr>
            <a:stCxn id="89" idx="6"/>
            <a:endCxn id="88" idx="1"/>
          </p:cNvCxnSpPr>
          <p:nvPr/>
        </p:nvCxnSpPr>
        <p:spPr>
          <a:xfrm>
            <a:off x="4562100" y="2660313"/>
            <a:ext cx="1996800" cy="0"/>
          </a:xfrm>
          <a:prstGeom prst="straightConnector1">
            <a:avLst/>
          </a:prstGeom>
          <a:noFill/>
          <a:ln cap="flat" cmpd="sng" w="9525">
            <a:solidFill>
              <a:schemeClr val="dk2"/>
            </a:solidFill>
            <a:prstDash val="solid"/>
            <a:round/>
            <a:headEnd len="med" type="none" w="med"/>
            <a:tailEnd len="med" type="none" w="med"/>
          </a:ln>
        </p:spPr>
      </p:cxnSp>
      <p:cxnSp>
        <p:nvCxnSpPr>
          <p:cNvPr id="92" name="Google Shape;92;p17"/>
          <p:cNvCxnSpPr/>
          <p:nvPr/>
        </p:nvCxnSpPr>
        <p:spPr>
          <a:xfrm rot="10800000">
            <a:off x="4426950" y="1894575"/>
            <a:ext cx="0" cy="630600"/>
          </a:xfrm>
          <a:prstGeom prst="straightConnector1">
            <a:avLst/>
          </a:prstGeom>
          <a:noFill/>
          <a:ln cap="flat" cmpd="sng" w="9525">
            <a:solidFill>
              <a:schemeClr val="dk2"/>
            </a:solidFill>
            <a:prstDash val="dash"/>
            <a:round/>
            <a:headEnd len="med" type="none" w="med"/>
            <a:tailEnd len="med" type="none" w="med"/>
          </a:ln>
        </p:spPr>
      </p:cxnSp>
      <p:sp>
        <p:nvSpPr>
          <p:cNvPr id="93" name="Google Shape;93;p17"/>
          <p:cNvSpPr txBox="1"/>
          <p:nvPr/>
        </p:nvSpPr>
        <p:spPr>
          <a:xfrm>
            <a:off x="2829900" y="1518868"/>
            <a:ext cx="3194100" cy="3531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a:solidFill>
                  <a:schemeClr val="dk2"/>
                </a:solidFill>
                <a:latin typeface="Lora"/>
                <a:ea typeface="Lora"/>
                <a:cs typeface="Lora"/>
                <a:sym typeface="Lora"/>
              </a:rPr>
              <a:t>Visualization</a:t>
            </a:r>
            <a:endParaRPr>
              <a:solidFill>
                <a:schemeClr val="dk2"/>
              </a:solidFill>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99" name="Google Shape;99;p18"/>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Audiences</a:t>
            </a:r>
            <a:endParaRPr b="1" sz="1000"/>
          </a:p>
        </p:txBody>
      </p:sp>
      <p:sp>
        <p:nvSpPr>
          <p:cNvPr id="100" name="Google Shape;100;p18"/>
          <p:cNvSpPr txBox="1"/>
          <p:nvPr/>
        </p:nvSpPr>
        <p:spPr>
          <a:xfrm>
            <a:off x="1326825" y="2406375"/>
            <a:ext cx="968100" cy="507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1"/>
                </a:solidFill>
                <a:latin typeface="Lora"/>
                <a:ea typeface="Lora"/>
                <a:cs typeface="Lora"/>
                <a:sym typeface="Lora"/>
              </a:rPr>
              <a:t>Author</a:t>
            </a:r>
            <a:endParaRPr sz="1800">
              <a:solidFill>
                <a:schemeClr val="dk1"/>
              </a:solidFill>
              <a:latin typeface="Lora"/>
              <a:ea typeface="Lora"/>
              <a:cs typeface="Lora"/>
              <a:sym typeface="Lora"/>
            </a:endParaRPr>
          </a:p>
        </p:txBody>
      </p:sp>
      <p:sp>
        <p:nvSpPr>
          <p:cNvPr id="101" name="Google Shape;101;p18"/>
          <p:cNvSpPr txBox="1"/>
          <p:nvPr/>
        </p:nvSpPr>
        <p:spPr>
          <a:xfrm>
            <a:off x="6558975" y="2406363"/>
            <a:ext cx="1199100" cy="507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1"/>
                </a:solidFill>
                <a:latin typeface="Lora"/>
                <a:ea typeface="Lora"/>
                <a:cs typeface="Lora"/>
                <a:sym typeface="Lora"/>
              </a:rPr>
              <a:t>Audience</a:t>
            </a:r>
            <a:endParaRPr sz="1800">
              <a:solidFill>
                <a:schemeClr val="dk1"/>
              </a:solidFill>
              <a:latin typeface="Lora"/>
              <a:ea typeface="Lora"/>
              <a:cs typeface="Lora"/>
              <a:sym typeface="Lora"/>
            </a:endParaRPr>
          </a:p>
        </p:txBody>
      </p:sp>
      <p:sp>
        <p:nvSpPr>
          <p:cNvPr id="102" name="Google Shape;102;p18"/>
          <p:cNvSpPr/>
          <p:nvPr/>
        </p:nvSpPr>
        <p:spPr>
          <a:xfrm>
            <a:off x="4291800" y="2525163"/>
            <a:ext cx="270300" cy="270300"/>
          </a:xfrm>
          <a:prstGeom prst="ellipse">
            <a:avLst/>
          </a:prstGeom>
          <a:solidFill>
            <a:schemeClr val="lt2"/>
          </a:solidFill>
          <a:ln cap="flat" cmpd="sng" w="9525">
            <a:solidFill>
              <a:schemeClr val="dk2"/>
            </a:solidFill>
            <a:prstDash val="solid"/>
            <a:round/>
            <a:headEnd len="sm" type="none" w="sm"/>
            <a:tailEnd len="sm" type="none" w="sm"/>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cxnSp>
        <p:nvCxnSpPr>
          <p:cNvPr id="103" name="Google Shape;103;p18"/>
          <p:cNvCxnSpPr>
            <a:stCxn id="100" idx="3"/>
            <a:endCxn id="102" idx="2"/>
          </p:cNvCxnSpPr>
          <p:nvPr/>
        </p:nvCxnSpPr>
        <p:spPr>
          <a:xfrm>
            <a:off x="2294925" y="2660325"/>
            <a:ext cx="1996800" cy="0"/>
          </a:xfrm>
          <a:prstGeom prst="straightConnector1">
            <a:avLst/>
          </a:prstGeom>
          <a:noFill/>
          <a:ln cap="flat" cmpd="sng" w="9525">
            <a:solidFill>
              <a:schemeClr val="dk2"/>
            </a:solidFill>
            <a:prstDash val="solid"/>
            <a:round/>
            <a:headEnd len="med" type="none" w="med"/>
            <a:tailEnd len="med" type="none" w="med"/>
          </a:ln>
        </p:spPr>
      </p:cxnSp>
      <p:cxnSp>
        <p:nvCxnSpPr>
          <p:cNvPr id="104" name="Google Shape;104;p18"/>
          <p:cNvCxnSpPr>
            <a:stCxn id="102" idx="6"/>
            <a:endCxn id="101" idx="1"/>
          </p:cNvCxnSpPr>
          <p:nvPr/>
        </p:nvCxnSpPr>
        <p:spPr>
          <a:xfrm>
            <a:off x="4562100" y="2660313"/>
            <a:ext cx="1996800" cy="0"/>
          </a:xfrm>
          <a:prstGeom prst="straightConnector1">
            <a:avLst/>
          </a:prstGeom>
          <a:noFill/>
          <a:ln cap="flat" cmpd="sng" w="9525">
            <a:solidFill>
              <a:schemeClr val="dk2"/>
            </a:solidFill>
            <a:prstDash val="solid"/>
            <a:round/>
            <a:headEnd len="med" type="none" w="med"/>
            <a:tailEnd len="med" type="none" w="med"/>
          </a:ln>
        </p:spPr>
      </p:cxnSp>
      <p:cxnSp>
        <p:nvCxnSpPr>
          <p:cNvPr id="105" name="Google Shape;105;p18"/>
          <p:cNvCxnSpPr/>
          <p:nvPr/>
        </p:nvCxnSpPr>
        <p:spPr>
          <a:xfrm rot="10800000">
            <a:off x="3293325" y="2029725"/>
            <a:ext cx="0" cy="630600"/>
          </a:xfrm>
          <a:prstGeom prst="straightConnector1">
            <a:avLst/>
          </a:prstGeom>
          <a:noFill/>
          <a:ln cap="flat" cmpd="sng" w="9525">
            <a:solidFill>
              <a:schemeClr val="dk2"/>
            </a:solidFill>
            <a:prstDash val="solid"/>
            <a:round/>
            <a:headEnd len="med" type="none" w="med"/>
            <a:tailEnd len="med" type="none" w="med"/>
          </a:ln>
        </p:spPr>
      </p:cxnSp>
      <p:sp>
        <p:nvSpPr>
          <p:cNvPr id="106" name="Google Shape;106;p18"/>
          <p:cNvSpPr txBox="1"/>
          <p:nvPr/>
        </p:nvSpPr>
        <p:spPr>
          <a:xfrm>
            <a:off x="1696275" y="1654018"/>
            <a:ext cx="3194100" cy="3531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a:solidFill>
                  <a:schemeClr val="dk2"/>
                </a:solidFill>
                <a:latin typeface="Lora"/>
                <a:ea typeface="Lora"/>
                <a:cs typeface="Lora"/>
                <a:sym typeface="Lora"/>
              </a:rPr>
              <a:t>Assumptions, Focus, Language</a:t>
            </a:r>
            <a:endParaRPr>
              <a:solidFill>
                <a:schemeClr val="dk2"/>
              </a:solidFill>
              <a:latin typeface="Lora"/>
              <a:ea typeface="Lora"/>
              <a:cs typeface="Lora"/>
              <a:sym typeface="Lo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12" name="Google Shape;112;p19"/>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Audiences</a:t>
            </a:r>
            <a:endParaRPr b="1" sz="1000"/>
          </a:p>
        </p:txBody>
      </p:sp>
      <p:sp>
        <p:nvSpPr>
          <p:cNvPr id="113" name="Google Shape;113;p19"/>
          <p:cNvSpPr txBox="1"/>
          <p:nvPr/>
        </p:nvSpPr>
        <p:spPr>
          <a:xfrm>
            <a:off x="1326825" y="2406375"/>
            <a:ext cx="968100" cy="507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1"/>
                </a:solidFill>
                <a:latin typeface="Lora"/>
                <a:ea typeface="Lora"/>
                <a:cs typeface="Lora"/>
                <a:sym typeface="Lora"/>
              </a:rPr>
              <a:t>Author</a:t>
            </a:r>
            <a:endParaRPr sz="1800">
              <a:solidFill>
                <a:schemeClr val="dk1"/>
              </a:solidFill>
              <a:latin typeface="Lora"/>
              <a:ea typeface="Lora"/>
              <a:cs typeface="Lora"/>
              <a:sym typeface="Lora"/>
            </a:endParaRPr>
          </a:p>
        </p:txBody>
      </p:sp>
      <p:sp>
        <p:nvSpPr>
          <p:cNvPr id="114" name="Google Shape;114;p19"/>
          <p:cNvSpPr txBox="1"/>
          <p:nvPr/>
        </p:nvSpPr>
        <p:spPr>
          <a:xfrm>
            <a:off x="6558975" y="2406363"/>
            <a:ext cx="1199100" cy="5079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sz="1800">
                <a:solidFill>
                  <a:schemeClr val="dk1"/>
                </a:solidFill>
                <a:latin typeface="Lora"/>
                <a:ea typeface="Lora"/>
                <a:cs typeface="Lora"/>
                <a:sym typeface="Lora"/>
              </a:rPr>
              <a:t>Audience</a:t>
            </a:r>
            <a:endParaRPr sz="1800">
              <a:solidFill>
                <a:schemeClr val="dk1"/>
              </a:solidFill>
              <a:latin typeface="Lora"/>
              <a:ea typeface="Lora"/>
              <a:cs typeface="Lora"/>
              <a:sym typeface="Lora"/>
            </a:endParaRPr>
          </a:p>
        </p:txBody>
      </p:sp>
      <p:sp>
        <p:nvSpPr>
          <p:cNvPr id="115" name="Google Shape;115;p19"/>
          <p:cNvSpPr/>
          <p:nvPr/>
        </p:nvSpPr>
        <p:spPr>
          <a:xfrm>
            <a:off x="4291800" y="2525163"/>
            <a:ext cx="270300" cy="270300"/>
          </a:xfrm>
          <a:prstGeom prst="ellipse">
            <a:avLst/>
          </a:prstGeom>
          <a:solidFill>
            <a:schemeClr val="lt2"/>
          </a:solidFill>
          <a:ln cap="flat" cmpd="sng" w="9525">
            <a:solidFill>
              <a:schemeClr val="dk2"/>
            </a:solidFill>
            <a:prstDash val="solid"/>
            <a:round/>
            <a:headEnd len="sm" type="none" w="sm"/>
            <a:tailEnd len="sm" type="none" w="sm"/>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cxnSp>
        <p:nvCxnSpPr>
          <p:cNvPr id="116" name="Google Shape;116;p19"/>
          <p:cNvCxnSpPr>
            <a:stCxn id="113" idx="3"/>
            <a:endCxn id="115" idx="2"/>
          </p:cNvCxnSpPr>
          <p:nvPr/>
        </p:nvCxnSpPr>
        <p:spPr>
          <a:xfrm>
            <a:off x="2294925" y="2660325"/>
            <a:ext cx="1996800" cy="0"/>
          </a:xfrm>
          <a:prstGeom prst="straightConnector1">
            <a:avLst/>
          </a:prstGeom>
          <a:noFill/>
          <a:ln cap="flat" cmpd="sng" w="9525">
            <a:solidFill>
              <a:schemeClr val="dk2"/>
            </a:solidFill>
            <a:prstDash val="solid"/>
            <a:round/>
            <a:headEnd len="med" type="none" w="med"/>
            <a:tailEnd len="med" type="none" w="med"/>
          </a:ln>
        </p:spPr>
      </p:cxnSp>
      <p:cxnSp>
        <p:nvCxnSpPr>
          <p:cNvPr id="117" name="Google Shape;117;p19"/>
          <p:cNvCxnSpPr>
            <a:stCxn id="115" idx="6"/>
            <a:endCxn id="114" idx="1"/>
          </p:cNvCxnSpPr>
          <p:nvPr/>
        </p:nvCxnSpPr>
        <p:spPr>
          <a:xfrm>
            <a:off x="4562100" y="2660313"/>
            <a:ext cx="1996800" cy="0"/>
          </a:xfrm>
          <a:prstGeom prst="straightConnector1">
            <a:avLst/>
          </a:prstGeom>
          <a:noFill/>
          <a:ln cap="flat" cmpd="sng" w="9525">
            <a:solidFill>
              <a:schemeClr val="dk2"/>
            </a:solidFill>
            <a:prstDash val="solid"/>
            <a:round/>
            <a:headEnd len="med" type="none" w="med"/>
            <a:tailEnd len="med" type="none" w="med"/>
          </a:ln>
        </p:spPr>
      </p:cxnSp>
      <p:sp>
        <p:nvSpPr>
          <p:cNvPr id="118" name="Google Shape;118;p19"/>
          <p:cNvSpPr txBox="1"/>
          <p:nvPr/>
        </p:nvSpPr>
        <p:spPr>
          <a:xfrm>
            <a:off x="1457875" y="3153250"/>
            <a:ext cx="4717500" cy="4617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t/>
            </a:r>
            <a:endParaRPr sz="1800">
              <a:solidFill>
                <a:schemeClr val="dk2"/>
              </a:solidFill>
            </a:endParaRPr>
          </a:p>
        </p:txBody>
      </p:sp>
      <p:pic>
        <p:nvPicPr>
          <p:cNvPr id="119" name="Google Shape;119;p19"/>
          <p:cNvPicPr preferRelativeResize="0"/>
          <p:nvPr/>
        </p:nvPicPr>
        <p:blipFill>
          <a:blip r:embed="rId3">
            <a:alphaModFix/>
          </a:blip>
          <a:stretch>
            <a:fillRect/>
          </a:stretch>
        </p:blipFill>
        <p:spPr>
          <a:xfrm>
            <a:off x="3102600" y="3890425"/>
            <a:ext cx="776225" cy="1108900"/>
          </a:xfrm>
          <a:prstGeom prst="rect">
            <a:avLst/>
          </a:prstGeom>
          <a:noFill/>
          <a:ln>
            <a:noFill/>
          </a:ln>
        </p:spPr>
      </p:pic>
      <p:sp>
        <p:nvSpPr>
          <p:cNvPr id="120" name="Google Shape;120;p19"/>
          <p:cNvSpPr txBox="1"/>
          <p:nvPr/>
        </p:nvSpPr>
        <p:spPr>
          <a:xfrm>
            <a:off x="4092000" y="4155900"/>
            <a:ext cx="3926400" cy="5079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2"/>
                </a:solidFill>
                <a:latin typeface="Lora"/>
                <a:ea typeface="Lora"/>
                <a:cs typeface="Lora"/>
                <a:sym typeface="Lora"/>
              </a:rPr>
              <a:t>Stuart Hall: Reception Theory</a:t>
            </a:r>
            <a:endParaRPr sz="1800">
              <a:solidFill>
                <a:schemeClr val="dk2"/>
              </a:solidFill>
              <a:latin typeface="Lora"/>
              <a:ea typeface="Lora"/>
              <a:cs typeface="Lora"/>
              <a:sym typeface="Lora"/>
            </a:endParaRPr>
          </a:p>
        </p:txBody>
      </p:sp>
      <p:cxnSp>
        <p:nvCxnSpPr>
          <p:cNvPr id="121" name="Google Shape;121;p19"/>
          <p:cNvCxnSpPr/>
          <p:nvPr/>
        </p:nvCxnSpPr>
        <p:spPr>
          <a:xfrm rot="10800000">
            <a:off x="5626725" y="2023050"/>
            <a:ext cx="0" cy="630600"/>
          </a:xfrm>
          <a:prstGeom prst="straightConnector1">
            <a:avLst/>
          </a:prstGeom>
          <a:noFill/>
          <a:ln cap="flat" cmpd="sng" w="9525">
            <a:solidFill>
              <a:schemeClr val="dk2"/>
            </a:solidFill>
            <a:prstDash val="solid"/>
            <a:round/>
            <a:headEnd len="med" type="none" w="med"/>
            <a:tailEnd len="med" type="none" w="med"/>
          </a:ln>
        </p:spPr>
      </p:cxnSp>
      <p:sp>
        <p:nvSpPr>
          <p:cNvPr id="122" name="Google Shape;122;p19"/>
          <p:cNvSpPr txBox="1"/>
          <p:nvPr/>
        </p:nvSpPr>
        <p:spPr>
          <a:xfrm>
            <a:off x="4029675" y="1656893"/>
            <a:ext cx="3194100" cy="353100"/>
          </a:xfrm>
          <a:prstGeom prst="rect">
            <a:avLst/>
          </a:prstGeom>
          <a:noFill/>
          <a:ln>
            <a:noFill/>
          </a:ln>
        </p:spPr>
        <p:txBody>
          <a:bodyPr anchor="t" anchorCtr="0" bIns="91425" lIns="91425" numCol="1" rIns="91425" spcFirstLastPara="1" tIns="91425" wrap="square">
            <a:noAutofit/>
          </a:bodyPr>
          <a:lstStyle/>
          <a:p>
            <a:pPr algn="ctr" indent="0" lvl="0" marL="0" rtl="0">
              <a:spcBef>
                <a:spcPts val="0"/>
              </a:spcBef>
              <a:spcAft>
                <a:spcPts val="0"/>
              </a:spcAft>
              <a:buNone/>
            </a:pPr>
            <a:r>
              <a:rPr altLang="en" lang="en">
                <a:solidFill>
                  <a:schemeClr val="dk2"/>
                </a:solidFill>
                <a:latin typeface="Lora"/>
                <a:ea typeface="Lora"/>
                <a:cs typeface="Lora"/>
                <a:sym typeface="Lora"/>
              </a:rPr>
              <a:t>Dominant, Oppositional, Negotiated</a:t>
            </a:r>
            <a:endParaRPr>
              <a:solidFill>
                <a:schemeClr val="dk2"/>
              </a:solidFill>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28" name="Google Shape;128;p20"/>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Today</a:t>
            </a:r>
            <a:endParaRPr b="1" sz="1000"/>
          </a:p>
        </p:txBody>
      </p:sp>
      <p:sp>
        <p:nvSpPr>
          <p:cNvPr id="129" name="Google Shape;129;p20"/>
          <p:cNvSpPr txBox="1"/>
          <p:nvPr/>
        </p:nvSpPr>
        <p:spPr>
          <a:xfrm>
            <a:off x="1381650" y="1182900"/>
            <a:ext cx="6380700" cy="27777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1"/>
                </a:solidFill>
                <a:latin typeface="Lora"/>
                <a:ea typeface="Lora"/>
                <a:cs typeface="Lora"/>
                <a:sym typeface="Lora"/>
              </a:rPr>
              <a:t>Audiences: </a:t>
            </a:r>
            <a:r>
              <a:rPr altLang="en" lang="en" sz="1800">
                <a:solidFill>
                  <a:srgbClr val="666666"/>
                </a:solidFill>
                <a:latin typeface="Lora"/>
                <a:ea typeface="Lora"/>
                <a:cs typeface="Lora"/>
                <a:sym typeface="Lora"/>
              </a:rPr>
              <a:t>interrogating our lenses.</a:t>
            </a:r>
            <a:endParaRPr sz="1800">
              <a:solidFill>
                <a:schemeClr val="dk1"/>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0" lvl="0" marL="0" rtl="0">
              <a:spcBef>
                <a:spcPts val="0"/>
              </a:spcBef>
              <a:spcAft>
                <a:spcPts val="0"/>
              </a:spcAft>
              <a:buNone/>
            </a:pPr>
            <a:r>
              <a:rPr altLang="en" b="1" lang="en" sz="1800">
                <a:solidFill>
                  <a:schemeClr val="dk1"/>
                </a:solidFill>
                <a:latin typeface="Lora"/>
                <a:ea typeface="Lora"/>
                <a:cs typeface="Lora"/>
                <a:sym typeface="Lora"/>
              </a:rPr>
              <a:t>&gt; Group activity: </a:t>
            </a:r>
            <a:r>
              <a:rPr altLang="en" b="1" lang="en" sz="1800">
                <a:solidFill>
                  <a:srgbClr val="666666"/>
                </a:solidFill>
                <a:latin typeface="Lora"/>
                <a:ea typeface="Lora"/>
                <a:cs typeface="Lora"/>
                <a:sym typeface="Lora"/>
              </a:rPr>
              <a:t>examine an interactive data visualization.</a:t>
            </a:r>
            <a:endParaRPr b="1" sz="1800">
              <a:solidFill>
                <a:srgbClr val="666666"/>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0" lvl="0" marL="0" rtl="0">
              <a:spcBef>
                <a:spcPts val="0"/>
              </a:spcBef>
              <a:spcAft>
                <a:spcPts val="0"/>
              </a:spcAft>
              <a:buNone/>
            </a:pPr>
            <a:r>
              <a:rPr altLang="en" lang="en" sz="1800">
                <a:solidFill>
                  <a:schemeClr val="dk1"/>
                </a:solidFill>
                <a:latin typeface="Lora"/>
                <a:ea typeface="Lora"/>
                <a:cs typeface="Lora"/>
                <a:sym typeface="Lora"/>
              </a:rPr>
              <a:t>Waves of HCI: </a:t>
            </a:r>
            <a:r>
              <a:rPr altLang="en" lang="en" sz="1800">
                <a:solidFill>
                  <a:srgbClr val="666666"/>
                </a:solidFill>
                <a:latin typeface="Lora"/>
                <a:ea typeface="Lora"/>
                <a:cs typeface="Lora"/>
                <a:sym typeface="Lora"/>
              </a:rPr>
              <a:t>affordances and ergonomics, dialogue, context.</a:t>
            </a:r>
            <a:endParaRPr sz="1800">
              <a:solidFill>
                <a:srgbClr val="666666"/>
              </a:solidFill>
              <a:latin typeface="Lora"/>
              <a:ea typeface="Lora"/>
              <a:cs typeface="Lora"/>
              <a:sym typeface="Lora"/>
            </a:endParaRPr>
          </a:p>
          <a:p>
            <a:pPr algn="l" indent="0" lvl="0" marL="0" rtl="0">
              <a:spcBef>
                <a:spcPts val="0"/>
              </a:spcBef>
              <a:spcAft>
                <a:spcPts val="0"/>
              </a:spcAft>
              <a:buNone/>
            </a:pPr>
            <a:r>
              <a:t/>
            </a:r>
            <a:endParaRPr sz="1800">
              <a:solidFill>
                <a:srgbClr val="666666"/>
              </a:solidFill>
              <a:latin typeface="Lora"/>
              <a:ea typeface="Lora"/>
              <a:cs typeface="Lora"/>
              <a:sym typeface="Lora"/>
            </a:endParaRPr>
          </a:p>
          <a:p>
            <a:pPr algn="l" indent="0" lvl="0" marL="0" rtl="0">
              <a:spcBef>
                <a:spcPts val="0"/>
              </a:spcBef>
              <a:spcAft>
                <a:spcPts val="0"/>
              </a:spcAft>
              <a:buNone/>
            </a:pPr>
            <a:r>
              <a:rPr altLang="en" lang="en" sz="1800">
                <a:solidFill>
                  <a:schemeClr val="dk1"/>
                </a:solidFill>
                <a:latin typeface="Lora"/>
                <a:ea typeface="Lora"/>
                <a:cs typeface="Lora"/>
                <a:sym typeface="Lora"/>
              </a:rPr>
              <a:t>Something else: </a:t>
            </a:r>
            <a:r>
              <a:rPr altLang="en" lang="en" sz="1800">
                <a:solidFill>
                  <a:srgbClr val="666666"/>
                </a:solidFill>
                <a:latin typeface="Lora"/>
                <a:ea typeface="Lora"/>
                <a:cs typeface="Lora"/>
                <a:sym typeface="Lora"/>
              </a:rPr>
              <a:t>games and media for thought.</a:t>
            </a:r>
            <a:endParaRPr sz="1800">
              <a:solidFill>
                <a:srgbClr val="666666"/>
              </a:solidFill>
              <a:latin typeface="Lora"/>
              <a:ea typeface="Lora"/>
              <a:cs typeface="Lora"/>
              <a:sym typeface="Lo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35" name="Google Shape;135;p21"/>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Review a data visualization</a:t>
            </a:r>
            <a:endParaRPr b="1" sz="1000"/>
          </a:p>
        </p:txBody>
      </p:sp>
      <p:sp>
        <p:nvSpPr>
          <p:cNvPr id="136" name="Google Shape;136;p21"/>
          <p:cNvSpPr txBox="1"/>
          <p:nvPr/>
        </p:nvSpPr>
        <p:spPr>
          <a:xfrm>
            <a:off x="4611125" y="1531600"/>
            <a:ext cx="3947700" cy="22032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200" u="sng">
                <a:solidFill>
                  <a:schemeClr val="hlink"/>
                </a:solidFill>
                <a:latin typeface="Lora"/>
                <a:ea typeface="Lora"/>
                <a:cs typeface="Lora"/>
                <a:sym typeface="Lora"/>
                <a:hlinkClick r:id="rId3"/>
              </a:rPr>
              <a:t>https://www.theguardian.com/us-news/2022/mar/13/how-covid-shook-the-us-charts-graphs</a:t>
            </a:r>
            <a:endParaRPr sz="1200">
              <a:solidFill>
                <a:schemeClr val="dk2"/>
              </a:solidFill>
              <a:latin typeface="Lora"/>
              <a:ea typeface="Lora"/>
              <a:cs typeface="Lora"/>
              <a:sym typeface="Lora"/>
            </a:endParaRPr>
          </a:p>
          <a:p>
            <a:pPr algn="l" indent="0" lvl="0" marL="0" rtl="0">
              <a:spcBef>
                <a:spcPts val="0"/>
              </a:spcBef>
              <a:spcAft>
                <a:spcPts val="0"/>
              </a:spcAft>
              <a:buNone/>
            </a:pPr>
            <a:r>
              <a:t/>
            </a:r>
            <a:endParaRPr sz="1200">
              <a:solidFill>
                <a:schemeClr val="dk2"/>
              </a:solidFill>
              <a:latin typeface="Lora"/>
              <a:ea typeface="Lora"/>
              <a:cs typeface="Lora"/>
              <a:sym typeface="Lora"/>
            </a:endParaRPr>
          </a:p>
          <a:p>
            <a:pPr algn="l" indent="-336550" lvl="0" marL="457200" rtl="0">
              <a:spcBef>
                <a:spcPts val="0"/>
              </a:spcBef>
              <a:spcAft>
                <a:spcPts val="0"/>
              </a:spcAft>
              <a:buClr>
                <a:schemeClr val="dk1"/>
              </a:buClr>
              <a:buSzPts val="1700"/>
              <a:buFont typeface="Lora"/>
              <a:buChar char="●"/>
            </a:pPr>
            <a:r>
              <a:rPr altLang="en" lang="en" sz="1700">
                <a:solidFill>
                  <a:schemeClr val="dk1"/>
                </a:solidFill>
                <a:latin typeface="Lora"/>
                <a:ea typeface="Lora"/>
                <a:cs typeface="Lora"/>
                <a:sym typeface="Lora"/>
              </a:rPr>
              <a:t>Dominant reading</a:t>
            </a:r>
            <a:br>
              <a:rPr altLang="en" lang="en" sz="1700">
                <a:solidFill>
                  <a:schemeClr val="dk1"/>
                </a:solidFill>
                <a:latin typeface="Lora"/>
                <a:ea typeface="Lora"/>
                <a:cs typeface="Lora"/>
                <a:sym typeface="Lora"/>
              </a:rPr>
            </a:br>
            <a:endParaRPr sz="1700">
              <a:solidFill>
                <a:schemeClr val="dk1"/>
              </a:solidFill>
              <a:latin typeface="Lora"/>
              <a:ea typeface="Lora"/>
              <a:cs typeface="Lora"/>
              <a:sym typeface="Lora"/>
            </a:endParaRPr>
          </a:p>
          <a:p>
            <a:pPr algn="l" indent="-336550" lvl="0" marL="457200" rtl="0">
              <a:spcBef>
                <a:spcPts val="0"/>
              </a:spcBef>
              <a:spcAft>
                <a:spcPts val="0"/>
              </a:spcAft>
              <a:buClr>
                <a:schemeClr val="dk1"/>
              </a:buClr>
              <a:buSzPts val="1700"/>
              <a:buFont typeface="Lora"/>
              <a:buChar char="●"/>
            </a:pPr>
            <a:r>
              <a:rPr altLang="en" lang="en" sz="1700">
                <a:solidFill>
                  <a:schemeClr val="dk1"/>
                </a:solidFill>
                <a:latin typeface="Lora"/>
                <a:ea typeface="Lora"/>
                <a:cs typeface="Lora"/>
                <a:sym typeface="Lora"/>
              </a:rPr>
              <a:t>Oppositional reading</a:t>
            </a:r>
            <a:br>
              <a:rPr altLang="en" lang="en" sz="1700">
                <a:solidFill>
                  <a:schemeClr val="dk1"/>
                </a:solidFill>
                <a:latin typeface="Lora"/>
                <a:ea typeface="Lora"/>
                <a:cs typeface="Lora"/>
                <a:sym typeface="Lora"/>
              </a:rPr>
            </a:br>
            <a:endParaRPr sz="1700">
              <a:solidFill>
                <a:schemeClr val="dk1"/>
              </a:solidFill>
              <a:latin typeface="Lora"/>
              <a:ea typeface="Lora"/>
              <a:cs typeface="Lora"/>
              <a:sym typeface="Lora"/>
            </a:endParaRPr>
          </a:p>
          <a:p>
            <a:pPr algn="l" indent="-336550" lvl="0" marL="457200" rtl="0">
              <a:spcBef>
                <a:spcPts val="0"/>
              </a:spcBef>
              <a:spcAft>
                <a:spcPts val="0"/>
              </a:spcAft>
              <a:buClr>
                <a:schemeClr val="dk1"/>
              </a:buClr>
              <a:buSzPts val="1700"/>
              <a:buFont typeface="Lora"/>
              <a:buChar char="●"/>
            </a:pPr>
            <a:r>
              <a:rPr altLang="en" lang="en" sz="1700">
                <a:solidFill>
                  <a:schemeClr val="dk1"/>
                </a:solidFill>
                <a:latin typeface="Lora"/>
                <a:ea typeface="Lora"/>
                <a:cs typeface="Lora"/>
                <a:sym typeface="Lora"/>
              </a:rPr>
              <a:t>Negotiated reading</a:t>
            </a:r>
            <a:endParaRPr sz="1700">
              <a:solidFill>
                <a:schemeClr val="dk1"/>
              </a:solidFill>
              <a:latin typeface="Lora"/>
              <a:ea typeface="Lora"/>
              <a:cs typeface="Lora"/>
              <a:sym typeface="Lora"/>
            </a:endParaRPr>
          </a:p>
        </p:txBody>
      </p:sp>
      <p:pic>
        <p:nvPicPr>
          <p:cNvPr id="137" name="Google Shape;137;p21"/>
          <p:cNvPicPr preferRelativeResize="0"/>
          <p:nvPr/>
        </p:nvPicPr>
        <p:blipFill rotWithShape="1">
          <a:blip r:embed="rId4">
            <a:alphaModFix/>
          </a:blip>
          <a:srcRect b="0" l="0" r="0" t="67536"/>
          <a:stretch/>
        </p:blipFill>
        <p:spPr>
          <a:xfrm>
            <a:off x="200150" y="1930435"/>
            <a:ext cx="4306325" cy="1282624"/>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p:nvPr/>
        </p:nvSpPr>
        <p:spPr>
          <a:xfrm>
            <a:off x="-10200" y="0"/>
            <a:ext cx="9164400" cy="507900"/>
          </a:xfrm>
          <a:prstGeom prst="rect">
            <a:avLst/>
          </a:prstGeom>
          <a:solidFill>
            <a:schemeClr val="lt2"/>
          </a:solidFill>
          <a:ln>
            <a:noFill/>
          </a:ln>
        </p:spPr>
        <p:txBody>
          <a:bodyPr anchor="ctr" anchorCtr="0" bIns="91425" lIns="91425" numCol="1" rIns="91425" spcFirstLastPara="1" tIns="91425" wrap="square">
            <a:noAutofit/>
          </a:bodyPr>
          <a:lstStyle/>
          <a:p>
            <a:pPr algn="ctr" indent="0" lvl="0" marL="0" rtl="0">
              <a:spcBef>
                <a:spcPts val="0"/>
              </a:spcBef>
              <a:spcAft>
                <a:spcPts val="0"/>
              </a:spcAft>
              <a:buNone/>
            </a:pPr>
            <a:r>
              <a:t/>
            </a:r>
            <a:endParaRPr/>
          </a:p>
        </p:txBody>
      </p:sp>
      <p:sp>
        <p:nvSpPr>
          <p:cNvPr id="143" name="Google Shape;143;p22"/>
          <p:cNvSpPr txBox="1"/>
          <p:nvPr/>
        </p:nvSpPr>
        <p:spPr>
          <a:xfrm>
            <a:off x="0" y="0"/>
            <a:ext cx="9020100" cy="5079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b="1" lang="en" sz="2100">
                <a:solidFill>
                  <a:schemeClr val="dk1"/>
                </a:solidFill>
                <a:latin typeface="IBM Plex Mono"/>
                <a:ea typeface="IBM Plex Mono"/>
                <a:cs typeface="IBM Plex Mono"/>
                <a:sym typeface="IBM Plex Mono"/>
              </a:rPr>
              <a:t>Today</a:t>
            </a:r>
            <a:endParaRPr b="1" sz="1000"/>
          </a:p>
        </p:txBody>
      </p:sp>
      <p:sp>
        <p:nvSpPr>
          <p:cNvPr id="144" name="Google Shape;144;p22"/>
          <p:cNvSpPr txBox="1"/>
          <p:nvPr/>
        </p:nvSpPr>
        <p:spPr>
          <a:xfrm>
            <a:off x="1381650" y="1182900"/>
            <a:ext cx="6380700" cy="2777700"/>
          </a:xfrm>
          <a:prstGeom prst="rect">
            <a:avLst/>
          </a:prstGeom>
          <a:noFill/>
          <a:ln>
            <a:noFill/>
          </a:ln>
        </p:spPr>
        <p:txBody>
          <a:bodyPr anchor="t" anchorCtr="0" bIns="91425" lIns="91425" numCol="1" rIns="91425" spcFirstLastPara="1" tIns="91425" wrap="square">
            <a:noAutofit/>
          </a:bodyPr>
          <a:lstStyle/>
          <a:p>
            <a:pPr algn="l" indent="0" lvl="0" marL="0" rtl="0">
              <a:spcBef>
                <a:spcPts val="0"/>
              </a:spcBef>
              <a:spcAft>
                <a:spcPts val="0"/>
              </a:spcAft>
              <a:buNone/>
            </a:pPr>
            <a:r>
              <a:rPr altLang="en" lang="en" sz="1800">
                <a:solidFill>
                  <a:schemeClr val="dk1"/>
                </a:solidFill>
                <a:latin typeface="Lora"/>
                <a:ea typeface="Lora"/>
                <a:cs typeface="Lora"/>
                <a:sym typeface="Lora"/>
              </a:rPr>
              <a:t>Audiences: </a:t>
            </a:r>
            <a:r>
              <a:rPr altLang="en" lang="en" sz="1800">
                <a:solidFill>
                  <a:srgbClr val="666666"/>
                </a:solidFill>
                <a:latin typeface="Lora"/>
                <a:ea typeface="Lora"/>
                <a:cs typeface="Lora"/>
                <a:sym typeface="Lora"/>
              </a:rPr>
              <a:t>interrogating our lenses.</a:t>
            </a:r>
            <a:endParaRPr sz="1800">
              <a:solidFill>
                <a:schemeClr val="dk1"/>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0" lvl="0" marL="0" rtl="0">
              <a:spcBef>
                <a:spcPts val="0"/>
              </a:spcBef>
              <a:spcAft>
                <a:spcPts val="0"/>
              </a:spcAft>
              <a:buNone/>
            </a:pPr>
            <a:r>
              <a:rPr altLang="en" lang="en" sz="1800">
                <a:solidFill>
                  <a:schemeClr val="dk1"/>
                </a:solidFill>
                <a:latin typeface="Lora"/>
                <a:ea typeface="Lora"/>
                <a:cs typeface="Lora"/>
                <a:sym typeface="Lora"/>
              </a:rPr>
              <a:t>Group activity: </a:t>
            </a:r>
            <a:r>
              <a:rPr altLang="en" lang="en" sz="1800">
                <a:solidFill>
                  <a:srgbClr val="666666"/>
                </a:solidFill>
                <a:latin typeface="Lora"/>
                <a:ea typeface="Lora"/>
                <a:cs typeface="Lora"/>
                <a:sym typeface="Lora"/>
              </a:rPr>
              <a:t>examine an interactive data visualization.</a:t>
            </a:r>
            <a:endParaRPr sz="1800">
              <a:solidFill>
                <a:srgbClr val="666666"/>
              </a:solidFill>
              <a:latin typeface="Lora"/>
              <a:ea typeface="Lora"/>
              <a:cs typeface="Lora"/>
              <a:sym typeface="Lora"/>
            </a:endParaRPr>
          </a:p>
          <a:p>
            <a:pPr algn="l" indent="0" lvl="0" marL="0" rtl="0">
              <a:spcBef>
                <a:spcPts val="0"/>
              </a:spcBef>
              <a:spcAft>
                <a:spcPts val="0"/>
              </a:spcAft>
              <a:buNone/>
            </a:pPr>
            <a:r>
              <a:t/>
            </a:r>
            <a:endParaRPr sz="1800">
              <a:solidFill>
                <a:schemeClr val="dk1"/>
              </a:solidFill>
              <a:latin typeface="Lora"/>
              <a:ea typeface="Lora"/>
              <a:cs typeface="Lora"/>
              <a:sym typeface="Lora"/>
            </a:endParaRPr>
          </a:p>
          <a:p>
            <a:pPr algn="l" indent="0" lvl="0" marL="0" rtl="0">
              <a:spcBef>
                <a:spcPts val="0"/>
              </a:spcBef>
              <a:spcAft>
                <a:spcPts val="0"/>
              </a:spcAft>
              <a:buNone/>
            </a:pPr>
            <a:r>
              <a:rPr altLang="en" b="1" lang="en" sz="1800">
                <a:solidFill>
                  <a:schemeClr val="dk1"/>
                </a:solidFill>
                <a:latin typeface="Lora"/>
                <a:ea typeface="Lora"/>
                <a:cs typeface="Lora"/>
                <a:sym typeface="Lora"/>
              </a:rPr>
              <a:t>&gt; Waves of HCI: </a:t>
            </a:r>
            <a:r>
              <a:rPr altLang="en" b="1" lang="en" sz="1800">
                <a:solidFill>
                  <a:srgbClr val="666666"/>
                </a:solidFill>
                <a:latin typeface="Lora"/>
                <a:ea typeface="Lora"/>
                <a:cs typeface="Lora"/>
                <a:sym typeface="Lora"/>
              </a:rPr>
              <a:t>affordances and ergonomics, dialogue, context.</a:t>
            </a:r>
            <a:endParaRPr b="1" sz="1800">
              <a:solidFill>
                <a:srgbClr val="666666"/>
              </a:solidFill>
              <a:latin typeface="Lora"/>
              <a:ea typeface="Lora"/>
              <a:cs typeface="Lora"/>
              <a:sym typeface="Lora"/>
            </a:endParaRPr>
          </a:p>
          <a:p>
            <a:pPr algn="l" indent="0" lvl="0" marL="0" rtl="0">
              <a:spcBef>
                <a:spcPts val="0"/>
              </a:spcBef>
              <a:spcAft>
                <a:spcPts val="0"/>
              </a:spcAft>
              <a:buNone/>
            </a:pPr>
            <a:r>
              <a:t/>
            </a:r>
            <a:endParaRPr sz="1800">
              <a:solidFill>
                <a:srgbClr val="666666"/>
              </a:solidFill>
              <a:latin typeface="Lora"/>
              <a:ea typeface="Lora"/>
              <a:cs typeface="Lora"/>
              <a:sym typeface="Lora"/>
            </a:endParaRPr>
          </a:p>
          <a:p>
            <a:pPr algn="l" indent="0" lvl="0" marL="0" rtl="0">
              <a:spcBef>
                <a:spcPts val="0"/>
              </a:spcBef>
              <a:spcAft>
                <a:spcPts val="0"/>
              </a:spcAft>
              <a:buNone/>
            </a:pPr>
            <a:r>
              <a:rPr altLang="en" lang="en" sz="1800">
                <a:solidFill>
                  <a:schemeClr val="dk1"/>
                </a:solidFill>
                <a:latin typeface="Lora"/>
                <a:ea typeface="Lora"/>
                <a:cs typeface="Lora"/>
                <a:sym typeface="Lora"/>
              </a:rPr>
              <a:t>Something else: </a:t>
            </a:r>
            <a:r>
              <a:rPr altLang="en" lang="en" sz="1800">
                <a:solidFill>
                  <a:srgbClr val="666666"/>
                </a:solidFill>
                <a:latin typeface="Lora"/>
                <a:ea typeface="Lora"/>
                <a:cs typeface="Lora"/>
                <a:sym typeface="Lora"/>
              </a:rPr>
              <a:t>games and media for thought.</a:t>
            </a:r>
            <a:endParaRPr sz="1800">
              <a:solidFill>
                <a:srgbClr val="666666"/>
              </a:solidFill>
              <a:latin typeface="Lora"/>
              <a:ea typeface="Lora"/>
              <a:cs typeface="Lora"/>
              <a:sym typeface="Lor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